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Lst>
  <p:sldSz cy="5143500" cx="9144000"/>
  <p:notesSz cx="6858000" cy="9144000"/>
  <p:embeddedFontLst>
    <p:embeddedFont>
      <p:font typeface="Raleway"/>
      <p:regular r:id="rId38"/>
      <p:bold r:id="rId39"/>
      <p:italic r:id="rId40"/>
      <p:boldItalic r:id="rId41"/>
    </p:embeddedFont>
    <p:embeddedFont>
      <p:font typeface="Raleway SemiBold"/>
      <p:regular r:id="rId42"/>
      <p:bold r:id="rId43"/>
      <p:italic r:id="rId44"/>
      <p:boldItalic r:id="rId45"/>
    </p:embeddedFont>
    <p:embeddedFont>
      <p:font typeface="Raleway Light"/>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50" roundtripDataSignature="AMtx7mjivqdO3X3M1TO6GLFV81tlVfW+J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6F8CD16-A65A-4D47-B32F-46D3308C3502}">
  <a:tblStyle styleId="{66F8CD16-A65A-4D47-B32F-46D3308C3502}"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FA4EC0C1-DFF3-4BE0-A78A-3D7E4B5182DF}" styleName="Table_1">
    <a:wholeTbl>
      <a:tcTxStyle b="off" i="off">
        <a:font>
          <a:latin typeface="Arial"/>
          <a:ea typeface="Arial"/>
          <a:cs typeface="Arial"/>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12700">
              <a:solidFill>
                <a:schemeClr val="accent2"/>
              </a:solidFill>
              <a:prstDash val="solid"/>
              <a:round/>
              <a:headEnd len="sm" w="sm" type="none"/>
              <a:tailEnd len="sm" w="sm" type="none"/>
            </a:ln>
          </a:top>
          <a:bottom>
            <a:ln cap="flat" cmpd="sng" w="12700">
              <a:solidFill>
                <a:schemeClr val="accent2"/>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tcStyle>
        <a:fill>
          <a:solidFill>
            <a:schemeClr val="accent2">
              <a:alpha val="20000"/>
            </a:schemeClr>
          </a:solidFill>
        </a:fill>
      </a:tcStyle>
    </a:band1H>
    <a:band2H>
      <a:tcTxStyle/>
    </a:band2H>
    <a:band1V>
      <a:tcTxStyle/>
      <a:tcStyle>
        <a:fill>
          <a:solidFill>
            <a:schemeClr val="accent2">
              <a:alpha val="20000"/>
            </a:schemeClr>
          </a:solidFill>
        </a:fill>
      </a:tcStyle>
    </a:band1V>
    <a:band2V>
      <a:tcTxStyle/>
    </a:band2V>
    <a:lastCol>
      <a:tcTxStyle b="on" i="off"/>
    </a:lastCol>
    <a:firstCol>
      <a:tcTxStyle b="on" i="off"/>
    </a:firstCol>
    <a:lastRow>
      <a:tcTxStyle b="on" i="off"/>
      <a:tcStyle>
        <a:tcBdr>
          <a:top>
            <a:ln cap="flat" cmpd="sng" w="12700">
              <a:solidFill>
                <a:schemeClr val="accent2"/>
              </a:solidFill>
              <a:prstDash val="solid"/>
              <a:round/>
              <a:headEnd len="sm" w="sm" type="none"/>
              <a:tailEnd len="sm" w="sm" type="none"/>
            </a:ln>
          </a:top>
        </a:tcBdr>
        <a:fill>
          <a:solidFill>
            <a:srgbClr val="FFFFFF">
              <a:alpha val="0"/>
            </a:srgbClr>
          </a:solidFill>
        </a:fill>
      </a:tcStyle>
    </a:lastRow>
    <a:seCell>
      <a:tcTxStyle/>
    </a:seCell>
    <a:swCell>
      <a:tcTxStyle/>
    </a:swCell>
    <a:firstRow>
      <a:tcTxStyle b="on" i="off"/>
      <a:tcStyle>
        <a:tcBdr>
          <a:bottom>
            <a:ln cap="flat" cmpd="sng" w="12700">
              <a:solidFill>
                <a:schemeClr val="accent2"/>
              </a:solidFill>
              <a:prstDash val="solid"/>
              <a:round/>
              <a:headEnd len="sm" w="sm" type="none"/>
              <a:tailEnd len="sm" w="sm" type="none"/>
            </a:ln>
          </a:bottom>
        </a:tcBdr>
        <a:fill>
          <a:solidFill>
            <a:srgbClr val="FFFFFF">
              <a:alpha val="0"/>
            </a:srgbClr>
          </a:solidFill>
        </a:fill>
      </a:tcStyle>
    </a:firstRow>
    <a:neCell>
      <a:tcTxStyle/>
    </a:neCell>
    <a:nwCell>
      <a:tcTxStyle/>
    </a:nwCell>
  </a:tblStyle>
  <a:tblStyle styleId="{D7FAC2D9-0A21-4A3C-9757-0AE09F707BE1}" styleName="Table_2">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aleway-italic.fntdata"/><Relationship Id="rId42" Type="http://schemas.openxmlformats.org/officeDocument/2006/relationships/font" Target="fonts/RalewaySemiBold-regular.fntdata"/><Relationship Id="rId41" Type="http://schemas.openxmlformats.org/officeDocument/2006/relationships/font" Target="fonts/Raleway-boldItalic.fntdata"/><Relationship Id="rId44" Type="http://schemas.openxmlformats.org/officeDocument/2006/relationships/font" Target="fonts/RalewaySemiBold-italic.fntdata"/><Relationship Id="rId43" Type="http://schemas.openxmlformats.org/officeDocument/2006/relationships/font" Target="fonts/RalewaySemiBold-bold.fntdata"/><Relationship Id="rId46" Type="http://schemas.openxmlformats.org/officeDocument/2006/relationships/font" Target="fonts/RalewayLight-regular.fntdata"/><Relationship Id="rId45" Type="http://schemas.openxmlformats.org/officeDocument/2006/relationships/font" Target="fonts/RalewaySemiBold-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RalewayLight-italic.fntdata"/><Relationship Id="rId47" Type="http://schemas.openxmlformats.org/officeDocument/2006/relationships/font" Target="fonts/RalewayLight-bold.fntdata"/><Relationship Id="rId49" Type="http://schemas.openxmlformats.org/officeDocument/2006/relationships/font" Target="fonts/RalewayLight-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font" Target="fonts/Raleway-bold.fntdata"/><Relationship Id="rId38" Type="http://schemas.openxmlformats.org/officeDocument/2006/relationships/font" Target="fonts/Raleway-regular.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0" Type="http://customschemas.google.com/relationships/presentationmetadata" Target="meta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5" name="Google Shape;115;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p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71450" lvl="0" marL="171450" rtl="0" algn="l">
              <a:lnSpc>
                <a:spcPct val="100000"/>
              </a:lnSpc>
              <a:spcBef>
                <a:spcPts val="0"/>
              </a:spcBef>
              <a:spcAft>
                <a:spcPts val="0"/>
              </a:spcAft>
              <a:buSzPts val="1400"/>
              <a:buFont typeface="Calibri"/>
              <a:buChar char="-"/>
            </a:pPr>
            <a:r>
              <a:rPr lang="fi-FI"/>
              <a:t>Kiinnostus tekniikkaan ja/tai talouteen ja/tai yhteiskuntaan</a:t>
            </a:r>
            <a:endParaRPr/>
          </a:p>
          <a:p>
            <a:pPr indent="-171450" lvl="0" marL="171450" rtl="0" algn="l">
              <a:lnSpc>
                <a:spcPct val="100000"/>
              </a:lnSpc>
              <a:spcBef>
                <a:spcPts val="0"/>
              </a:spcBef>
              <a:spcAft>
                <a:spcPts val="0"/>
              </a:spcAft>
              <a:buSzPts val="1400"/>
              <a:buFont typeface="Calibri"/>
              <a:buChar char="-"/>
            </a:pPr>
            <a:r>
              <a:rPr lang="fi-FI"/>
              <a:t>Itsensä haastaminen ja kunnianhimo, varma työllistyminen</a:t>
            </a:r>
            <a:endParaRPr/>
          </a:p>
          <a:p>
            <a:pPr indent="-171450" lvl="0" marL="171450" rtl="0" algn="l">
              <a:lnSpc>
                <a:spcPct val="100000"/>
              </a:lnSpc>
              <a:spcBef>
                <a:spcPts val="0"/>
              </a:spcBef>
              <a:spcAft>
                <a:spcPts val="0"/>
              </a:spcAft>
              <a:buSzPts val="1400"/>
              <a:buFont typeface="Calibri"/>
              <a:buChar char="-"/>
            </a:pPr>
            <a:r>
              <a:rPr lang="fi-FI"/>
              <a:t>Jos ei tiedä, mitä haluaa tehdä =&gt; erilaisiin toimialoihin ja yrityksiin tutustuminen avaa ovia ja uusia ajatuksia</a:t>
            </a:r>
            <a:endParaRPr/>
          </a:p>
          <a:p>
            <a:pPr indent="-171450" lvl="0" marL="171450" rtl="0" algn="l">
              <a:lnSpc>
                <a:spcPct val="100000"/>
              </a:lnSpc>
              <a:spcBef>
                <a:spcPts val="0"/>
              </a:spcBef>
              <a:spcAft>
                <a:spcPts val="0"/>
              </a:spcAft>
              <a:buSzPts val="1400"/>
              <a:buFont typeface="Calibri"/>
              <a:buChar char="-"/>
            </a:pPr>
            <a:r>
              <a:rPr lang="fi-FI"/>
              <a:t>Yhteisössä todella  erilaisia ihmisiä, tavoitteita ja urapolkuja</a:t>
            </a:r>
            <a:endParaRPr/>
          </a:p>
        </p:txBody>
      </p:sp>
      <p:sp>
        <p:nvSpPr>
          <p:cNvPr id="249" name="Google Shape;249;p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fi-FI"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 name="Google Shape;27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b="0" i="0" lang="fi-FI" sz="1200" u="none" cap="none" strike="noStrike">
                <a:solidFill>
                  <a:schemeClr val="dk1"/>
                </a:solidFill>
                <a:latin typeface="Calibri"/>
                <a:ea typeface="Calibri"/>
                <a:cs typeface="Calibri"/>
                <a:sym typeface="Calibri"/>
              </a:rPr>
              <a:t>Yhdistettynä tekniikkaa ja taloutta sekä ihmisläheisyyttä.</a:t>
            </a:r>
            <a:endParaRPr/>
          </a:p>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400"/>
              <a:buNone/>
            </a:pPr>
            <a:r>
              <a:rPr b="0" i="0" lang="fi-FI" sz="1200" u="none" cap="none" strike="noStrike">
                <a:solidFill>
                  <a:schemeClr val="dk1"/>
                </a:solidFill>
                <a:latin typeface="Calibri"/>
                <a:ea typeface="Calibri"/>
                <a:cs typeface="Calibri"/>
                <a:sym typeface="Calibri"/>
              </a:rPr>
              <a:t>Tuta avaa mahdollisuuksia melkein kaikille toimialoille.</a:t>
            </a:r>
            <a:endParaRPr/>
          </a:p>
          <a:p>
            <a:pPr indent="0" lvl="0" marL="0" marR="0" rtl="0" algn="l">
              <a:lnSpc>
                <a:spcPct val="100000"/>
              </a:lnSpc>
              <a:spcBef>
                <a:spcPts val="0"/>
              </a:spcBef>
              <a:spcAft>
                <a:spcPts val="0"/>
              </a:spcAft>
              <a:buSzPts val="1400"/>
              <a:buNone/>
            </a:pPr>
            <a:r>
              <a:t/>
            </a:r>
            <a:endParaRPr/>
          </a:p>
        </p:txBody>
      </p:sp>
      <p:sp>
        <p:nvSpPr>
          <p:cNvPr id="271" name="Google Shape;271;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i-FI"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 name="Google Shape;283;p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i-FI"/>
              <a:t>Prodekolaisten perustamia/omistamia/johtamia yrityksiä</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i-FI"/>
              <a:t>Voi tulla vastaan jo orientaatioviikolla!</a:t>
            </a:r>
            <a:endParaRPr/>
          </a:p>
        </p:txBody>
      </p:sp>
      <p:sp>
        <p:nvSpPr>
          <p:cNvPr id="284" name="Google Shape;284;p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fi-FI"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i-FI"/>
              <a:t>Kaikki yliopistot missä on mahdollista opiskella Tuotantotaloutta:</a:t>
            </a:r>
            <a:endParaRPr/>
          </a:p>
          <a:p>
            <a:pPr indent="0" lvl="0" marL="0" rtl="0" algn="l">
              <a:lnSpc>
                <a:spcPct val="100000"/>
              </a:lnSpc>
              <a:spcBef>
                <a:spcPts val="0"/>
              </a:spcBef>
              <a:spcAft>
                <a:spcPts val="0"/>
              </a:spcAft>
              <a:buSzPts val="1100"/>
              <a:buNone/>
            </a:pPr>
            <a:r>
              <a:rPr lang="fi-FI"/>
              <a:t>Oulu</a:t>
            </a:r>
            <a:endParaRPr/>
          </a:p>
          <a:p>
            <a:pPr indent="0" lvl="0" marL="0" rtl="0" algn="l">
              <a:lnSpc>
                <a:spcPct val="100000"/>
              </a:lnSpc>
              <a:spcBef>
                <a:spcPts val="0"/>
              </a:spcBef>
              <a:spcAft>
                <a:spcPts val="0"/>
              </a:spcAft>
              <a:buSzPts val="1100"/>
              <a:buNone/>
            </a:pPr>
            <a:r>
              <a:rPr lang="fi-FI"/>
              <a:t>Aalto, Espoo</a:t>
            </a:r>
            <a:endParaRPr/>
          </a:p>
          <a:p>
            <a:pPr indent="0" lvl="0" marL="0" rtl="0" algn="l">
              <a:lnSpc>
                <a:spcPct val="100000"/>
              </a:lnSpc>
              <a:spcBef>
                <a:spcPts val="0"/>
              </a:spcBef>
              <a:spcAft>
                <a:spcPts val="0"/>
              </a:spcAft>
              <a:buSzPts val="1100"/>
              <a:buNone/>
            </a:pPr>
            <a:r>
              <a:rPr lang="fi-FI"/>
              <a:t>Vaasa</a:t>
            </a:r>
            <a:endParaRPr/>
          </a:p>
          <a:p>
            <a:pPr indent="0" lvl="0" marL="0" rtl="0" algn="l">
              <a:lnSpc>
                <a:spcPct val="100000"/>
              </a:lnSpc>
              <a:spcBef>
                <a:spcPts val="0"/>
              </a:spcBef>
              <a:spcAft>
                <a:spcPts val="0"/>
              </a:spcAft>
              <a:buSzPts val="1100"/>
              <a:buNone/>
            </a:pPr>
            <a:r>
              <a:rPr lang="fi-FI"/>
              <a:t>Tampere</a:t>
            </a:r>
            <a:endParaRPr/>
          </a:p>
          <a:p>
            <a:pPr indent="0" lvl="0" marL="0" rtl="0" algn="l">
              <a:lnSpc>
                <a:spcPct val="100000"/>
              </a:lnSpc>
              <a:spcBef>
                <a:spcPts val="0"/>
              </a:spcBef>
              <a:spcAft>
                <a:spcPts val="0"/>
              </a:spcAft>
              <a:buSzPts val="1100"/>
              <a:buNone/>
            </a:pPr>
            <a:r>
              <a:rPr lang="fi-FI"/>
              <a:t>LUT, Lappeenranta</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fi-FI"/>
              <a:t>Lisänä Aallossa on informaatioverkostot, joka on samantyyppinen ala kuin tuta sekä Tampereella tietojohtaminen.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fi-FI"/>
              <a:t>Muita teknillisiä aloja on mahdollista opiskella myös Turussa ja Jyväskylässä.</a:t>
            </a:r>
            <a:endParaRPr/>
          </a:p>
        </p:txBody>
      </p:sp>
      <p:sp>
        <p:nvSpPr>
          <p:cNvPr id="303" name="Google Shape;303;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5" name="Google Shape;315;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fi-FI">
                <a:solidFill>
                  <a:schemeClr val="dk1"/>
                </a:solidFill>
              </a:rPr>
              <a:t>Aallon tuta erikoistuu ehkä enemmän yritystoimintaan kuin muut tutat -&gt; tuotantolaitoksiin.</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fi-FI">
                <a:solidFill>
                  <a:schemeClr val="dk1"/>
                </a:solidFill>
              </a:rPr>
              <a:t>Koska:</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fi-FI">
                <a:solidFill>
                  <a:schemeClr val="dk1"/>
                </a:solidFill>
              </a:rPr>
              <a:t>prodeko tehnyt töitä yhteyksien eteen</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fi-FI">
                <a:solidFill>
                  <a:schemeClr val="dk1"/>
                </a:solidFill>
              </a:rPr>
              <a:t>paljon alumneja, jotka ovat kiinnostuneita ⇔ prodeko on kiinnostunut yrityksien yhteistöistä</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fi-FI">
                <a:solidFill>
                  <a:schemeClr val="dk1"/>
                </a:solidFill>
              </a:rPr>
              <a:t>pääkonttorit lähellä, sijainti mahdollistaa esim. excut</a:t>
            </a:r>
            <a:endParaRPr/>
          </a:p>
        </p:txBody>
      </p:sp>
      <p:sp>
        <p:nvSpPr>
          <p:cNvPr id="316" name="Google Shape;316;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i-FI"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2" name="Google Shape;342;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fi-FI" sz="1200">
                <a:solidFill>
                  <a:schemeClr val="dk1"/>
                </a:solidFill>
                <a:latin typeface="Calibri"/>
                <a:ea typeface="Calibri"/>
                <a:cs typeface="Calibri"/>
                <a:sym typeface="Calibri"/>
              </a:rPr>
              <a:t>AYY, PoRa ja Prodeko tarjoaa kaikenlaista vastapainoa opiskeluille aina sitseistä suofutikseen!</a:t>
            </a:r>
            <a:endParaRPr/>
          </a:p>
        </p:txBody>
      </p:sp>
      <p:sp>
        <p:nvSpPr>
          <p:cNvPr id="343" name="Google Shape;343;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i-FI"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4" name="Google Shape;354;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fi-FI"/>
              <a:t>fuksi</a:t>
            </a:r>
            <a:endParaRPr/>
          </a:p>
          <a:p>
            <a:pPr indent="-298450" lvl="0" marL="457200" marR="0" rtl="0" algn="l">
              <a:lnSpc>
                <a:spcPct val="100000"/>
              </a:lnSpc>
              <a:spcBef>
                <a:spcPts val="0"/>
              </a:spcBef>
              <a:spcAft>
                <a:spcPts val="0"/>
              </a:spcAft>
              <a:buClr>
                <a:srgbClr val="000000"/>
              </a:buClr>
              <a:buSzPts val="1100"/>
              <a:buFont typeface="Arial"/>
              <a:buChar char="●"/>
            </a:pPr>
            <a:r>
              <a:rPr lang="fi-FI"/>
              <a:t>kilta</a:t>
            </a:r>
            <a:endParaRPr/>
          </a:p>
          <a:p>
            <a:pPr indent="-298450" lvl="0" marL="457200" marR="0" rtl="0" algn="l">
              <a:lnSpc>
                <a:spcPct val="100000"/>
              </a:lnSpc>
              <a:spcBef>
                <a:spcPts val="0"/>
              </a:spcBef>
              <a:spcAft>
                <a:spcPts val="0"/>
              </a:spcAft>
              <a:buClr>
                <a:srgbClr val="000000"/>
              </a:buClr>
              <a:buSzPts val="1100"/>
              <a:buFont typeface="Arial"/>
              <a:buChar char="●"/>
            </a:pPr>
            <a:r>
              <a:rPr lang="fi-FI"/>
              <a:t>orientaatioviikko</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7" name="Google Shape;367;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b="0" i="0" lang="fi-FI" sz="1200" u="none" cap="none" strike="noStrike">
                <a:solidFill>
                  <a:schemeClr val="dk1"/>
                </a:solidFill>
                <a:latin typeface="Calibri"/>
                <a:ea typeface="Calibri"/>
                <a:cs typeface="Calibri"/>
                <a:sym typeface="Calibri"/>
              </a:rPr>
              <a:t>Aalto tukee vaihto-opiskelua rahallisesti ja Aallon yhteistyöyliopistojen kautta helppo päästä vaihtoon.</a:t>
            </a:r>
            <a:endParaRPr/>
          </a:p>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400"/>
              <a:buNone/>
            </a:pPr>
            <a:r>
              <a:rPr b="0" i="0" lang="fi-FI" sz="1200" u="none" cap="none" strike="noStrike">
                <a:solidFill>
                  <a:schemeClr val="dk1"/>
                </a:solidFill>
                <a:latin typeface="Calibri"/>
                <a:ea typeface="Calibri"/>
                <a:cs typeface="Calibri"/>
                <a:sym typeface="Calibri"/>
              </a:rPr>
              <a:t>ESTIEM: Erilaisia tapahtumia aina yritysvierailuista, alppimatkoihin ja Oktoberfesteihin.</a:t>
            </a:r>
            <a:endParaRPr/>
          </a:p>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400"/>
              <a:buNone/>
            </a:pPr>
            <a:r>
              <a:rPr b="0" i="0" lang="fi-FI" sz="1200" u="none" cap="none" strike="noStrike">
                <a:solidFill>
                  <a:schemeClr val="dk1"/>
                </a:solidFill>
                <a:latin typeface="Calibri"/>
                <a:ea typeface="Calibri"/>
                <a:cs typeface="Calibri"/>
                <a:sym typeface="Calibri"/>
              </a:rPr>
              <a:t>Tutan vuosittainen matka (”ulkomaan puolipitkä”) johonkin kiinnostavaan kohteeseen. On oltu mm. Tel Avivissa, Israelissa, Barcelonassa, Espanjassa ja Lontoossa.</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400"/>
              <a:buFont typeface="Arial"/>
              <a:buNone/>
            </a:pPr>
            <a:r>
              <a:rPr lang="fi-FI" sz="1200">
                <a:solidFill>
                  <a:schemeClr val="dk1"/>
                </a:solidFill>
                <a:latin typeface="Calibri"/>
                <a:ea typeface="Calibri"/>
                <a:cs typeface="Calibri"/>
                <a:sym typeface="Calibri"/>
              </a:rPr>
              <a:t>Alayhdistyksiä on yhteensä 134 (6.10.2022) esim.</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400"/>
              <a:buFont typeface="Arial"/>
              <a:buNone/>
            </a:pPr>
            <a:r>
              <a:rPr lang="fi-FI" sz="1200">
                <a:solidFill>
                  <a:schemeClr val="dk1"/>
                </a:solidFill>
                <a:latin typeface="Calibri"/>
                <a:ea typeface="Calibri"/>
                <a:cs typeface="Calibri"/>
                <a:sym typeface="Calibri"/>
              </a:rPr>
              <a:t>Jalkapalloa</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400"/>
              <a:buFont typeface="Arial"/>
              <a:buNone/>
            </a:pPr>
            <a:r>
              <a:rPr lang="fi-FI" sz="1200">
                <a:solidFill>
                  <a:schemeClr val="dk1"/>
                </a:solidFill>
                <a:latin typeface="Calibri"/>
                <a:ea typeface="Calibri"/>
                <a:cs typeface="Calibri"/>
                <a:sym typeface="Calibri"/>
              </a:rPr>
              <a:t>Laskettelua</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400"/>
              <a:buFont typeface="Arial"/>
              <a:buNone/>
            </a:pPr>
            <a:r>
              <a:rPr lang="fi-FI" sz="1200">
                <a:solidFill>
                  <a:schemeClr val="dk1"/>
                </a:solidFill>
                <a:latin typeface="Calibri"/>
                <a:ea typeface="Calibri"/>
                <a:cs typeface="Calibri"/>
                <a:sym typeface="Calibri"/>
              </a:rPr>
              <a:t>Koripalloa</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400"/>
              <a:buFont typeface="Arial"/>
              <a:buNone/>
            </a:pPr>
            <a:r>
              <a:rPr lang="fi-FI" sz="1200">
                <a:solidFill>
                  <a:schemeClr val="dk1"/>
                </a:solidFill>
                <a:latin typeface="Calibri"/>
                <a:ea typeface="Calibri"/>
                <a:cs typeface="Calibri"/>
                <a:sym typeface="Calibri"/>
              </a:rPr>
              <a:t>Kahvikerho</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400"/>
              <a:buFont typeface="Arial"/>
              <a:buNone/>
            </a:pPr>
            <a:r>
              <a:rPr lang="fi-FI" sz="1200">
                <a:solidFill>
                  <a:schemeClr val="dk1"/>
                </a:solidFill>
                <a:latin typeface="Calibri"/>
                <a:ea typeface="Calibri"/>
                <a:cs typeface="Calibri"/>
                <a:sym typeface="Calibri"/>
              </a:rPr>
              <a:t>Kiipeily</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400"/>
              <a:buFont typeface="Arial"/>
              <a:buNone/>
            </a:pPr>
            <a:r>
              <a:rPr lang="fi-FI" sz="1200">
                <a:solidFill>
                  <a:schemeClr val="dk1"/>
                </a:solidFill>
                <a:latin typeface="Calibri"/>
                <a:ea typeface="Calibri"/>
                <a:cs typeface="Calibri"/>
                <a:sym typeface="Calibri"/>
              </a:rPr>
              <a:t>Kuoro</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400"/>
              <a:buFont typeface="Arial"/>
              <a:buNone/>
            </a:pPr>
            <a:r>
              <a:rPr lang="fi-FI" sz="1200">
                <a:solidFill>
                  <a:schemeClr val="dk1"/>
                </a:solidFill>
                <a:latin typeface="Calibri"/>
                <a:ea typeface="Calibri"/>
                <a:cs typeface="Calibri"/>
                <a:sym typeface="Calibri"/>
              </a:rPr>
              <a:t>Näyttely</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400"/>
              <a:buFont typeface="Arial"/>
              <a:buNone/>
            </a:pPr>
            <a:r>
              <a:rPr lang="fi-FI"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368" name="Google Shape;368;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i-FI"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0" name="Google Shape;390;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b="0" i="0" lang="fi-FI" sz="1200" u="none" cap="none" strike="noStrike">
                <a:solidFill>
                  <a:schemeClr val="dk1"/>
                </a:solidFill>
                <a:latin typeface="Calibri"/>
                <a:ea typeface="Calibri"/>
                <a:cs typeface="Calibri"/>
                <a:sym typeface="Calibri"/>
              </a:rPr>
              <a:t>Aalto tukee vaihto-opiskelua rahallisesti ja Aallon yhteistyöyliopistojen kautta helppo päästä vaihtoon.</a:t>
            </a:r>
            <a:endParaRPr/>
          </a:p>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400"/>
              <a:buNone/>
            </a:pPr>
            <a:r>
              <a:rPr b="0" i="0" lang="fi-FI" sz="1200" u="none" cap="none" strike="noStrike">
                <a:solidFill>
                  <a:schemeClr val="dk1"/>
                </a:solidFill>
                <a:latin typeface="Calibri"/>
                <a:ea typeface="Calibri"/>
                <a:cs typeface="Calibri"/>
                <a:sym typeface="Calibri"/>
              </a:rPr>
              <a:t>ESTIEM: Erilaisia tapahtumia aina yritysvierailuista, alppimatkoihin ja Oktoberfesteihin.</a:t>
            </a:r>
            <a:endParaRPr/>
          </a:p>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fi-FI" sz="1200" u="none" cap="none" strike="noStrike">
                <a:solidFill>
                  <a:schemeClr val="dk1"/>
                </a:solidFill>
                <a:latin typeface="Calibri"/>
                <a:ea typeface="Calibri"/>
                <a:cs typeface="Calibri"/>
                <a:sym typeface="Calibri"/>
              </a:rPr>
              <a:t>Tutan vuosittainen matka (”ulkomaan puolipitkä”) johonkin kiinnostavaan kohteeseen. </a:t>
            </a:r>
            <a:r>
              <a:rPr lang="fi-FI"/>
              <a:t>2018 Lontoo, 2017(?)</a:t>
            </a:r>
            <a:r>
              <a:rPr b="0" i="0" lang="fi-FI" sz="1200" u="none" cap="none" strike="noStrike">
                <a:solidFill>
                  <a:schemeClr val="dk1"/>
                </a:solidFill>
                <a:latin typeface="Calibri"/>
                <a:ea typeface="Calibri"/>
                <a:cs typeface="Calibri"/>
                <a:sym typeface="Calibri"/>
              </a:rPr>
              <a:t> oltiin Tel Avivissa, Israelissa ja edellisenä vuonna Barcelonassa, Espanjassa.</a:t>
            </a:r>
            <a:endParaRPr/>
          </a:p>
        </p:txBody>
      </p:sp>
      <p:sp>
        <p:nvSpPr>
          <p:cNvPr id="391" name="Google Shape;391;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i-FI"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6" name="Google Shape;406;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fi-FI"/>
              <a:t>Paljon projektikursseja, projektit tehään yritysten kaa yhteistyössä</a:t>
            </a:r>
            <a:endParaRPr/>
          </a:p>
          <a:p>
            <a:pPr indent="-298450" lvl="0" marL="457200" marR="0" rtl="0" algn="l">
              <a:lnSpc>
                <a:spcPct val="100000"/>
              </a:lnSpc>
              <a:spcBef>
                <a:spcPts val="0"/>
              </a:spcBef>
              <a:spcAft>
                <a:spcPts val="0"/>
              </a:spcAft>
              <a:buClr>
                <a:srgbClr val="000000"/>
              </a:buClr>
              <a:buSzPts val="1100"/>
              <a:buFont typeface="Arial"/>
              <a:buChar char="●"/>
            </a:pPr>
            <a:r>
              <a:rPr lang="fi-FI"/>
              <a:t>Antaa kosketuspintaa työelämään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 name="Google Shape;121;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5" name="Google Shape;415;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4" name="Google Shape;424;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fi-FI"/>
              <a:t>Ite keksimälle firmalle tehtiin tilinpäätös</a:t>
            </a:r>
            <a:endParaRPr/>
          </a:p>
          <a:p>
            <a:pPr indent="-298450" lvl="0" marL="457200" rtl="0" algn="l">
              <a:spcBef>
                <a:spcPts val="0"/>
              </a:spcBef>
              <a:spcAft>
                <a:spcPts val="0"/>
              </a:spcAft>
              <a:buSzPts val="1100"/>
              <a:buChar char="●"/>
            </a:pPr>
            <a:r>
              <a:rPr lang="fi-FI">
                <a:solidFill>
                  <a:schemeClr val="dk1"/>
                </a:solidFill>
              </a:rPr>
              <a:t>Vaikka näyttää pelottavalta, kursseilla aiheisiin päästään pikkuhiljaa, eikä tulee mitään äkkijyrkkää tilannetta vastaan. Pystytte siihen varmasti!</a:t>
            </a:r>
            <a:endParaRPr>
              <a:solidFill>
                <a:schemeClr val="dk1"/>
              </a:solidFill>
            </a:endParaRPr>
          </a:p>
          <a:p>
            <a:pPr indent="-298450" lvl="0" marL="457200" marR="0" rtl="0" algn="l">
              <a:lnSpc>
                <a:spcPct val="100000"/>
              </a:lnSpc>
              <a:spcBef>
                <a:spcPts val="0"/>
              </a:spcBef>
              <a:spcAft>
                <a:spcPts val="0"/>
              </a:spcAft>
              <a:buSzPts val="1100"/>
              <a:buChar char="●"/>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2" name="Google Shape;432;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spcBef>
                <a:spcPts val="0"/>
              </a:spcBef>
              <a:spcAft>
                <a:spcPts val="0"/>
              </a:spcAft>
              <a:buClr>
                <a:schemeClr val="dk1"/>
              </a:buClr>
              <a:buSzPts val="1100"/>
              <a:buFont typeface="Arial"/>
              <a:buNone/>
            </a:pPr>
            <a:r>
              <a:rPr lang="fi-FI">
                <a:solidFill>
                  <a:schemeClr val="dk1"/>
                </a:solidFill>
              </a:rPr>
              <a:t>Vaikka näyttää pelottavalta, kursseilla aiheisiin päästään pikkuhiljaa, eikä tulee mitään äkkijyrkkää tilannetta vastaan. Pystytte siihen varmasti!</a:t>
            </a:r>
            <a:endParaRPr>
              <a:solidFill>
                <a:schemeClr val="dk1"/>
              </a:solidFill>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9" name="Google Shape;439;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rPr lang="fi-FI"/>
              <a:t>Vaikka näyttää pelottavalta, kursseilla aiheisiin päästään pikkuhiljaa, eikä tulee mitään äkkijyrkkää tilannetta vastaan. Pystytte siihen varmasti!</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7" name="Google Shape;447;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b="0" i="0" lang="fi-FI" sz="1200" u="none" cap="none" strike="noStrike">
                <a:solidFill>
                  <a:schemeClr val="dk1"/>
                </a:solidFill>
                <a:latin typeface="Calibri"/>
                <a:ea typeface="Calibri"/>
                <a:cs typeface="Calibri"/>
                <a:sym typeface="Calibri"/>
              </a:rPr>
              <a:t>Hakija voi todistusvalinnassa tulla valituksi mihin tahansa toivomaansa DIA-hakukohteeseen, mikäli täyttää </a:t>
            </a:r>
            <a:r>
              <a:rPr lang="fi-FI"/>
              <a:t>jonkin sen kynnysehdoista.</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b="0" i="0" lang="fi-FI" sz="1200" u="none" cap="none" strike="noStrike">
                <a:solidFill>
                  <a:schemeClr val="dk1"/>
                </a:solidFill>
                <a:latin typeface="Calibri"/>
                <a:ea typeface="Calibri"/>
                <a:cs typeface="Calibri"/>
                <a:sym typeface="Calibri"/>
              </a:rPr>
              <a:t>Hakija voi tulla todistusvalinnassa valituksi esimerkiksi kuudennen hakutoiveen kohteeseen</a:t>
            </a:r>
            <a:r>
              <a:rPr lang="fi-FI"/>
              <a:t>, mikäli ylemmistä hakutoiveista ei saa paikkaa.</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lang="fi-FI"/>
              <a:t>Hakija</a:t>
            </a:r>
            <a:r>
              <a:rPr b="0" i="0" lang="fi-FI" sz="1200" u="none" cap="none" strike="noStrike">
                <a:solidFill>
                  <a:schemeClr val="dk1"/>
                </a:solidFill>
                <a:latin typeface="Calibri"/>
                <a:ea typeface="Calibri"/>
                <a:cs typeface="Calibri"/>
                <a:sym typeface="Calibri"/>
              </a:rPr>
              <a:t> saa todistusvalinnan tulokset ennen valintakoetta. Mikäli hänelle tarjotaan todistusvalinnassa opiskelupaikkaa, hän voi päättää, ottaako </a:t>
            </a:r>
            <a:r>
              <a:rPr lang="fi-FI"/>
              <a:t>vastaan tarjotun</a:t>
            </a:r>
            <a:r>
              <a:rPr b="0" i="0" lang="fi-FI" sz="1200" u="none" cap="none" strike="noStrike">
                <a:solidFill>
                  <a:schemeClr val="dk1"/>
                </a:solidFill>
                <a:latin typeface="Calibri"/>
                <a:ea typeface="Calibri"/>
                <a:cs typeface="Calibri"/>
                <a:sym typeface="Calibri"/>
              </a:rPr>
              <a:t> opiskelupaikan vai haluaako yrittää valintakokeen kautta tavoitella ylemmän hakutoiveen paikkaa.</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b="0" i="0" lang="fi-FI" sz="1200" u="none" cap="none" strike="noStrike">
                <a:solidFill>
                  <a:schemeClr val="dk1"/>
                </a:solidFill>
                <a:latin typeface="Calibri"/>
                <a:ea typeface="Calibri"/>
                <a:cs typeface="Calibri"/>
                <a:sym typeface="Calibri"/>
              </a:rPr>
              <a:t>Valintakokeeseen osallistuminen ei vie hakijalta mahdollisuutta todistusvalinnassa tarjottuun opiskelupaikkaan, ellei hän tule valituksi ylempään hakutoiveeseen valintakokeen kautta. Mikäli hakija ei tule valintakokeella hyväksytyksi ylempään hakutoiveeseen, hän voi ottaa vastaan todistusvalinnassa tarjotun opiskelupaikan.</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SzPts val="1400"/>
              <a:buNone/>
            </a:pPr>
            <a:r>
              <a:rPr b="0" i="0" lang="fi-FI" sz="1200" u="none" cap="none" strike="noStrike">
                <a:solidFill>
                  <a:schemeClr val="dk1"/>
                </a:solidFill>
                <a:latin typeface="Calibri"/>
                <a:ea typeface="Calibri"/>
                <a:cs typeface="Calibri"/>
                <a:sym typeface="Calibri"/>
              </a:rPr>
              <a:t>Valintakokeella valitaan hakukohdekohtaisesti 20% hakijoista.</a:t>
            </a:r>
            <a:endParaRPr b="0" i="0"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
        <p:nvSpPr>
          <p:cNvPr id="448" name="Google Shape;448;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i-FI"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5" name="Google Shape;465;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u="sng"/>
          </a:p>
          <a:p>
            <a:pPr indent="-228600" lvl="0" marL="457200" marR="0" rtl="0" algn="l">
              <a:lnSpc>
                <a:spcPct val="100000"/>
              </a:lnSpc>
              <a:spcBef>
                <a:spcPts val="0"/>
              </a:spcBef>
              <a:spcAft>
                <a:spcPts val="0"/>
              </a:spcAft>
              <a:buSzPts val="1400"/>
              <a:buNone/>
            </a:pPr>
            <a:r>
              <a:rPr lang="fi-FI" u="none"/>
              <a:t>Kovalla duunilla voi päästä kuka vaan!</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b="0" i="0" lang="fi-FI" sz="1100" u="none" cap="none" strike="noStrike">
                <a:solidFill>
                  <a:srgbClr val="000000"/>
                </a:solidFill>
                <a:latin typeface="Arial"/>
                <a:ea typeface="Arial"/>
                <a:cs typeface="Arial"/>
                <a:sym typeface="Arial"/>
              </a:rPr>
              <a:t>Pitkä matematiikka sekä fysiikka tai kemia suoritettu hyväksytysti. Yksi edellä mainituista aineista tulee olla suoritettuna vähintään arvosanalla C.</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lang="fi-FI"/>
              <a:t>Tasapistesääntö (jos joku kysyy): pitkä kieli/toinen kotimainen kieli ja arvonta kun tasan</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b="1" i="0" lang="fi-FI" sz="1100" u="none" cap="none" strike="noStrike">
                <a:solidFill>
                  <a:srgbClr val="000000"/>
                </a:solidFill>
                <a:latin typeface="Arial"/>
                <a:ea typeface="Arial"/>
                <a:cs typeface="Arial"/>
                <a:sym typeface="Arial"/>
              </a:rPr>
              <a:t>Äidinkieli ja kirjallisuus</a:t>
            </a:r>
            <a:r>
              <a:rPr b="0" i="0" lang="fi-FI" sz="1100" u="none" cap="none" strike="noStrike">
                <a:solidFill>
                  <a:srgbClr val="000000"/>
                </a:solidFill>
                <a:latin typeface="Arial"/>
                <a:ea typeface="Arial"/>
                <a:cs typeface="Arial"/>
                <a:sym typeface="Arial"/>
              </a:rPr>
              <a:t> tarkoittaa äidinkielen ja kirjallisuuden kokeita suomen, ruotsin ja saamen kielessä sekä suomi tai ruotsi toisena kielenä ja kirjallisuus -kokeita.</a:t>
            </a:r>
            <a:endParaRPr/>
          </a:p>
          <a:p>
            <a:pPr indent="0" lvl="0" marL="0" rtl="0" algn="l">
              <a:lnSpc>
                <a:spcPct val="100000"/>
              </a:lnSpc>
              <a:spcBef>
                <a:spcPts val="0"/>
              </a:spcBef>
              <a:spcAft>
                <a:spcPts val="0"/>
              </a:spcAft>
              <a:buClr>
                <a:schemeClr val="dk1"/>
              </a:buClr>
              <a:buSzPts val="1100"/>
              <a:buFont typeface="Arial"/>
              <a:buNone/>
            </a:pPr>
            <a:r>
              <a:t/>
            </a:r>
            <a:endParaRPr/>
          </a:p>
        </p:txBody>
      </p:sp>
      <p:sp>
        <p:nvSpPr>
          <p:cNvPr id="466" name="Google Shape;466;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i-FI"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Clr>
                <a:schemeClr val="dk1"/>
              </a:buClr>
              <a:buSzPts val="1400"/>
              <a:buFont typeface="Arial"/>
              <a:buNone/>
            </a:pPr>
            <a:r>
              <a:t/>
            </a:r>
            <a:endParaRPr>
              <a:solidFill>
                <a:schemeClr val="dk1"/>
              </a:solidFill>
            </a:endParaRPr>
          </a:p>
        </p:txBody>
      </p:sp>
      <p:sp>
        <p:nvSpPr>
          <p:cNvPr id="481" name="Google Shape;481;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0" name="Google Shape;490;p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b="0" i="0" lang="fi-FI" sz="1200" u="none" cap="none" strike="noStrike">
                <a:solidFill>
                  <a:schemeClr val="dk1"/>
                </a:solidFill>
                <a:latin typeface="Calibri"/>
                <a:ea typeface="Calibri"/>
                <a:cs typeface="Calibri"/>
                <a:sym typeface="Calibri"/>
              </a:rPr>
              <a:t>todistusvalinnan pisteytys muuttu</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400"/>
              <a:buNone/>
            </a:pPr>
            <a:r>
              <a:rPr b="0" i="0" lang="fi-FI" sz="1200" u="none" cap="none" strike="noStrike">
                <a:solidFill>
                  <a:schemeClr val="dk1"/>
                </a:solidFill>
                <a:latin typeface="Calibri"/>
                <a:ea typeface="Calibri"/>
                <a:cs typeface="Calibri"/>
                <a:sym typeface="Calibri"/>
              </a:rPr>
              <a:t>Ei tarvitse olla supernero päästäkseen, kunhan vaan jaksaa lukea. Pisterajat </a:t>
            </a:r>
            <a:r>
              <a:rPr lang="fi-FI" sz="1200">
                <a:solidFill>
                  <a:schemeClr val="dk1"/>
                </a:solidFill>
                <a:latin typeface="Calibri"/>
                <a:ea typeface="Calibri"/>
                <a:cs typeface="Calibri"/>
                <a:sym typeface="Calibri"/>
              </a:rPr>
              <a:t>muuttuvat joka vuosi, omalla ajalla voi tutkia paremmin</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400"/>
              <a:buNone/>
            </a:pPr>
            <a:r>
              <a:rPr lang="fi-FI" sz="1200">
                <a:solidFill>
                  <a:schemeClr val="dk1"/>
                </a:solidFill>
                <a:latin typeface="Calibri"/>
                <a:ea typeface="Calibri"/>
                <a:cs typeface="Calibri"/>
                <a:sym typeface="Calibri"/>
              </a:rPr>
              <a:t>Informaatioverkostot puuttuu taulukosta. Todistusvalinnassa (51%) otetaan huomioon 5 ainetta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400"/>
              <a:buNone/>
            </a:pPr>
            <a:r>
              <a:rPr lang="fi-FI" sz="1200">
                <a:solidFill>
                  <a:schemeClr val="dk1"/>
                </a:solidFill>
                <a:latin typeface="Calibri"/>
                <a:ea typeface="Calibri"/>
                <a:cs typeface="Calibri"/>
                <a:sym typeface="Calibri"/>
              </a:rPr>
              <a:t>(Äidinkieli, pitkä matematiikka, pitkä kieli, kaksi reaalia (kieli/matemaattinen/aine)</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400"/>
              <a:buNone/>
            </a:pPr>
            <a:r>
              <a:rPr lang="fi-FI" sz="1200">
                <a:solidFill>
                  <a:schemeClr val="dk1"/>
                </a:solidFill>
                <a:latin typeface="Calibri"/>
                <a:ea typeface="Calibri"/>
                <a:cs typeface="Calibri"/>
                <a:sym typeface="Calibri"/>
              </a:rPr>
              <a:t>ja pääsykokeessa vain matematiikka ja ongelmanratkaisu (max 30p).</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400"/>
              <a:buNone/>
            </a:pPr>
            <a:r>
              <a:rPr lang="fi-FI"/>
              <a:t>Arkkitehtuurin aloilla on erilaiset valintakokeet (Arkkitehtuurin maksimipisteet 360/180).</a:t>
            </a:r>
            <a:endParaRPr/>
          </a:p>
          <a:p>
            <a:pPr indent="0" lvl="0" marL="0" marR="0" rtl="0" algn="l">
              <a:lnSpc>
                <a:spcPct val="100000"/>
              </a:lnSpc>
              <a:spcBef>
                <a:spcPts val="0"/>
              </a:spcBef>
              <a:spcAft>
                <a:spcPts val="0"/>
              </a:spcAft>
              <a:buSzPts val="1400"/>
              <a:buNone/>
            </a:pPr>
            <a:r>
              <a:rPr lang="fi-FI"/>
              <a:t>Enää ei ole yhteispisteillä hakua muille kuin arkkitehtuurin aloille.</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fi-FI"/>
              <a:t>Hakukohteet päivitetty 6.9.2022</a:t>
            </a:r>
            <a:endParaRPr/>
          </a:p>
        </p:txBody>
      </p:sp>
      <p:sp>
        <p:nvSpPr>
          <p:cNvPr id="491" name="Google Shape;491;p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i-FI"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16200533758_0_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Arial"/>
              <a:buNone/>
            </a:pPr>
            <a:r>
              <a:rPr lang="fi-FI" sz="1200">
                <a:solidFill>
                  <a:schemeClr val="dk1"/>
                </a:solidFill>
                <a:latin typeface="Calibri"/>
                <a:ea typeface="Calibri"/>
                <a:cs typeface="Calibri"/>
                <a:sym typeface="Calibri"/>
              </a:rPr>
              <a:t>TÄMÄ DIA VAIN PÄÄKAUPUNKISEUDUN ULKOPUOLISILLE! DIAN VOI PIILOTTAA!</a:t>
            </a:r>
            <a:endParaRPr>
              <a:solidFill>
                <a:schemeClr val="dk1"/>
              </a:solidFill>
            </a:endParaRPr>
          </a:p>
          <a:p>
            <a:pPr indent="0" lvl="0" marL="0" rtl="0" algn="l">
              <a:lnSpc>
                <a:spcPct val="100000"/>
              </a:lnSpc>
              <a:spcBef>
                <a:spcPts val="0"/>
              </a:spcBef>
              <a:spcAft>
                <a:spcPts val="0"/>
              </a:spcAft>
              <a:buClr>
                <a:schemeClr val="dk1"/>
              </a:buClr>
              <a:buSzPts val="1400"/>
              <a:buFont typeface="Arial"/>
              <a:buNone/>
            </a:pPr>
            <a:r>
              <a:rPr lang="fi-FI" sz="1200">
                <a:solidFill>
                  <a:schemeClr val="dk1"/>
                </a:solidFill>
                <a:latin typeface="Calibri"/>
                <a:ea typeface="Calibri"/>
                <a:cs typeface="Calibri"/>
                <a:sym typeface="Calibri"/>
              </a:rPr>
              <a:t>Diaa voi käyttää muokattuna jos kokee tarpeeksi.</a:t>
            </a:r>
            <a:endParaRPr>
              <a:solidFill>
                <a:schemeClr val="dk1"/>
              </a:solidFill>
            </a:endParaRPr>
          </a:p>
          <a:p>
            <a:pPr indent="0" lvl="0" marL="0" rtl="0" algn="l">
              <a:lnSpc>
                <a:spcPct val="100000"/>
              </a:lnSpc>
              <a:spcBef>
                <a:spcPts val="0"/>
              </a:spcBef>
              <a:spcAft>
                <a:spcPts val="0"/>
              </a:spcAft>
              <a:buClr>
                <a:schemeClr val="dk1"/>
              </a:buClr>
              <a:buSzPts val="1400"/>
              <a:buFont typeface="Arial"/>
              <a:buNone/>
            </a:pPr>
            <a:r>
              <a:rPr lang="fi-FI" sz="1200">
                <a:solidFill>
                  <a:schemeClr val="dk1"/>
                </a:solidFill>
                <a:latin typeface="Calibri"/>
                <a:ea typeface="Calibri"/>
                <a:cs typeface="Calibri"/>
                <a:sym typeface="Calibri"/>
              </a:rPr>
              <a:t>Pääkaupunkiseudulle esitettäessä voi kertoa AYY:n ja HOAS:in tarjoavan opiskelijoille sopuhintaista asumista.</a:t>
            </a:r>
            <a:endParaRPr>
              <a:solidFill>
                <a:schemeClr val="dk1"/>
              </a:solidFill>
            </a:endParaRPr>
          </a:p>
          <a:p>
            <a:pPr indent="0" lvl="0" marL="0" rtl="0" algn="l">
              <a:lnSpc>
                <a:spcPct val="100000"/>
              </a:lnSpc>
              <a:spcBef>
                <a:spcPts val="0"/>
              </a:spcBef>
              <a:spcAft>
                <a:spcPts val="0"/>
              </a:spcAft>
              <a:buClr>
                <a:schemeClr val="dk1"/>
              </a:buClr>
              <a:buSzPts val="14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400"/>
              <a:buFont typeface="Arial"/>
              <a:buNone/>
            </a:pPr>
            <a:r>
              <a:rPr lang="fi-FI" sz="1200">
                <a:solidFill>
                  <a:schemeClr val="dk1"/>
                </a:solidFill>
                <a:latin typeface="Calibri"/>
                <a:ea typeface="Calibri"/>
                <a:cs typeface="Calibri"/>
                <a:sym typeface="Calibri"/>
              </a:rPr>
              <a:t>Muualle tarjoavat näiden lisäksi myös eri </a:t>
            </a:r>
            <a:r>
              <a:rPr lang="fi-FI">
                <a:solidFill>
                  <a:schemeClr val="dk1"/>
                </a:solidFill>
              </a:rPr>
              <a:t>osakunnat</a:t>
            </a:r>
            <a:r>
              <a:rPr lang="fi-FI" sz="1200">
                <a:solidFill>
                  <a:schemeClr val="dk1"/>
                </a:solidFill>
                <a:latin typeface="Calibri"/>
                <a:ea typeface="Calibri"/>
                <a:cs typeface="Calibri"/>
                <a:sym typeface="Calibri"/>
              </a:rPr>
              <a:t>.</a:t>
            </a:r>
            <a:endParaRPr>
              <a:solidFill>
                <a:schemeClr val="dk1"/>
              </a:solidFill>
            </a:endParaRPr>
          </a:p>
          <a:p>
            <a:pPr indent="0" lvl="0" marL="0" rtl="0" algn="l">
              <a:lnSpc>
                <a:spcPct val="100000"/>
              </a:lnSpc>
              <a:spcBef>
                <a:spcPts val="0"/>
              </a:spcBef>
              <a:spcAft>
                <a:spcPts val="0"/>
              </a:spcAft>
              <a:buClr>
                <a:schemeClr val="dk1"/>
              </a:buClr>
              <a:buSzPts val="1400"/>
              <a:buFont typeface="Arial"/>
              <a:buNone/>
            </a:pPr>
            <a:r>
              <a:rPr lang="fi-FI" sz="1200">
                <a:solidFill>
                  <a:schemeClr val="dk1"/>
                </a:solidFill>
                <a:latin typeface="Calibri"/>
                <a:ea typeface="Calibri"/>
                <a:cs typeface="Calibri"/>
                <a:sym typeface="Calibri"/>
              </a:rPr>
              <a:t>Jos hakee asuntoa heti saatuaan tiedon sisäänpääsystä, on asunto plakkarissa opintojen alkaessa.</a:t>
            </a:r>
            <a:endParaRPr>
              <a:solidFill>
                <a:schemeClr val="dk1"/>
              </a:solidFill>
            </a:endParaRPr>
          </a:p>
          <a:p>
            <a:pPr indent="0" lvl="0" marL="0" rtl="0" algn="l">
              <a:lnSpc>
                <a:spcPct val="100000"/>
              </a:lnSpc>
              <a:spcBef>
                <a:spcPts val="0"/>
              </a:spcBef>
              <a:spcAft>
                <a:spcPts val="0"/>
              </a:spcAft>
              <a:buClr>
                <a:schemeClr val="dk1"/>
              </a:buClr>
              <a:buSzPts val="14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400"/>
              <a:buFont typeface="Arial"/>
              <a:buNone/>
            </a:pPr>
            <a:r>
              <a:rPr lang="fi-FI" sz="1200">
                <a:solidFill>
                  <a:schemeClr val="dk1"/>
                </a:solidFill>
                <a:latin typeface="Calibri"/>
                <a:ea typeface="Calibri"/>
                <a:cs typeface="Calibri"/>
                <a:sym typeface="Calibri"/>
              </a:rPr>
              <a:t>LISÄÄ ULKOPAIKKAKUNTALAISILLE</a:t>
            </a:r>
            <a:endParaRPr>
              <a:solidFill>
                <a:schemeClr val="dk1"/>
              </a:solidFill>
            </a:endParaRPr>
          </a:p>
          <a:p>
            <a:pPr indent="0" lvl="0" marL="0" rtl="0" algn="l">
              <a:lnSpc>
                <a:spcPct val="100000"/>
              </a:lnSpc>
              <a:spcBef>
                <a:spcPts val="0"/>
              </a:spcBef>
              <a:spcAft>
                <a:spcPts val="0"/>
              </a:spcAft>
              <a:buSzPts val="1100"/>
              <a:buNone/>
            </a:pPr>
            <a:r>
              <a:rPr lang="fi-FI" sz="1200">
                <a:solidFill>
                  <a:schemeClr val="dk1"/>
                </a:solidFill>
                <a:latin typeface="Calibri"/>
                <a:ea typeface="Calibri"/>
                <a:cs typeface="Calibri"/>
                <a:sym typeface="Calibri"/>
              </a:rPr>
              <a:t>Ulkopaikkakuntalaisena asunnon saa ennen opintojen alkua!</a:t>
            </a:r>
            <a:endParaRPr>
              <a:solidFill>
                <a:schemeClr val="dk1"/>
              </a:solidFill>
            </a:endParaRPr>
          </a:p>
        </p:txBody>
      </p:sp>
      <p:sp>
        <p:nvSpPr>
          <p:cNvPr id="497" name="Google Shape;497;g16200533758_0_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 name="Google Shape;127;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b="0" i="0" lang="fi-FI" sz="1200" u="none" cap="none" strike="noStrike">
                <a:solidFill>
                  <a:schemeClr val="dk1"/>
                </a:solidFill>
                <a:latin typeface="Calibri"/>
                <a:ea typeface="Calibri"/>
                <a:cs typeface="Calibri"/>
                <a:sym typeface="Calibri"/>
              </a:rPr>
              <a:t>Jack of All Trades = Tuotantotalous on laaja-alaista osaamista kaikessa.</a:t>
            </a:r>
            <a:endParaRPr/>
          </a:p>
          <a:p>
            <a:pPr indent="0" lvl="0" marL="0" marR="0" rtl="0" algn="l">
              <a:lnSpc>
                <a:spcPct val="100000"/>
              </a:lnSpc>
              <a:spcBef>
                <a:spcPts val="0"/>
              </a:spcBef>
              <a:spcAft>
                <a:spcPts val="0"/>
              </a:spcAft>
              <a:buSzPts val="1400"/>
              <a:buNone/>
            </a:pPr>
            <a:r>
              <a:rPr b="0" i="0" lang="fi-FI" sz="1200" u="none" cap="none" strike="noStrike">
                <a:solidFill>
                  <a:schemeClr val="dk1"/>
                </a:solidFill>
                <a:latin typeface="Calibri"/>
                <a:ea typeface="Calibri"/>
                <a:cs typeface="Calibri"/>
                <a:sym typeface="Calibri"/>
              </a:rPr>
              <a:t>Tuotantotalous tarjoaa mahdollisuuden toimia millä tahansa alalla. Antaa loistavat mahdollisuudet seurata juuri omia kiinnostuksen kohteita. </a:t>
            </a:r>
            <a:endParaRPr/>
          </a:p>
          <a:p>
            <a:pPr indent="0" lvl="0" marL="0" marR="0" rtl="0" algn="l">
              <a:lnSpc>
                <a:spcPct val="100000"/>
              </a:lnSpc>
              <a:spcBef>
                <a:spcPts val="0"/>
              </a:spcBef>
              <a:spcAft>
                <a:spcPts val="0"/>
              </a:spcAft>
              <a:buSzPts val="1400"/>
              <a:buNone/>
            </a:pPr>
            <a:r>
              <a:rPr b="0" i="0" lang="fi-FI" sz="1200" u="none" cap="none" strike="noStrike">
                <a:solidFill>
                  <a:schemeClr val="dk1"/>
                </a:solidFill>
                <a:latin typeface="Calibri"/>
                <a:ea typeface="Calibri"/>
                <a:cs typeface="Calibri"/>
                <a:sym typeface="Calibri"/>
              </a:rPr>
              <a:t>Kaikki mitä vain haluaa tehdä, on saavutettavissa.</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400"/>
              <a:buNone/>
            </a:pPr>
            <a:r>
              <a:rPr b="0" i="0" lang="fi-FI" sz="1200" u="none" cap="none" strike="noStrike">
                <a:solidFill>
                  <a:schemeClr val="dk1"/>
                </a:solidFill>
                <a:latin typeface="Calibri"/>
                <a:ea typeface="Calibri"/>
                <a:cs typeface="Calibri"/>
                <a:sym typeface="Calibri"/>
              </a:rPr>
              <a:t>Voi antaa esimerkkejä aina startupeista, juhlien järkkäämiseen ja ihmiskonsultointiin. Kaikkea pääsee tekemään jo opiskeluaikana.</a:t>
            </a:r>
            <a:endParaRPr/>
          </a:p>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400"/>
              <a:buNone/>
            </a:pPr>
            <a:r>
              <a:rPr b="0" i="0" lang="fi-FI" sz="1200" u="none" cap="none" strike="noStrike">
                <a:solidFill>
                  <a:schemeClr val="dk1"/>
                </a:solidFill>
                <a:latin typeface="Calibri"/>
                <a:ea typeface="Calibri"/>
                <a:cs typeface="Calibri"/>
                <a:sym typeface="Calibri"/>
              </a:rPr>
              <a:t>Aaltoon otetaan sisään n. </a:t>
            </a:r>
            <a:r>
              <a:rPr lang="fi-FI" sz="1200">
                <a:solidFill>
                  <a:schemeClr val="dk1"/>
                </a:solidFill>
                <a:latin typeface="Calibri"/>
                <a:ea typeface="Calibri"/>
                <a:cs typeface="Calibri"/>
                <a:sym typeface="Calibri"/>
              </a:rPr>
              <a:t>60</a:t>
            </a:r>
            <a:r>
              <a:rPr b="0" i="0" lang="fi-FI" sz="1200" u="none" cap="none" strike="noStrike">
                <a:solidFill>
                  <a:schemeClr val="dk1"/>
                </a:solidFill>
                <a:latin typeface="Calibri"/>
                <a:ea typeface="Calibri"/>
                <a:cs typeface="Calibri"/>
                <a:sym typeface="Calibri"/>
              </a:rPr>
              <a:t> opiskelijaa vuodessa, porukka tiivis ja kaikki tuntee toisensa. Aloittavia vähän verrattuna muihin aloihin. Ei keskinäistä kilpailua!</a:t>
            </a:r>
            <a:endParaRPr/>
          </a:p>
          <a:p>
            <a:pPr indent="0" lvl="0" marL="0" marR="0" rtl="0" algn="l">
              <a:lnSpc>
                <a:spcPct val="100000"/>
              </a:lnSpc>
              <a:spcBef>
                <a:spcPts val="0"/>
              </a:spcBef>
              <a:spcAft>
                <a:spcPts val="0"/>
              </a:spcAft>
              <a:buSzPts val="1400"/>
              <a:buNone/>
            </a:pPr>
            <a:r>
              <a:rPr b="0" i="0" lang="fi-FI" sz="1200" u="none" cap="none" strike="noStrike">
                <a:solidFill>
                  <a:schemeClr val="dk1"/>
                </a:solidFill>
                <a:latin typeface="Calibri"/>
                <a:ea typeface="Calibri"/>
                <a:cs typeface="Calibri"/>
                <a:sym typeface="Calibri"/>
              </a:rPr>
              <a:t>Vanhempien opiskelijoiden kanssa tulee oltua paljon tekemisissä.</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400"/>
              <a:buFont typeface="Arial"/>
              <a:buNone/>
            </a:pPr>
            <a:r>
              <a:rPr lang="fi-FI" sz="1200">
                <a:solidFill>
                  <a:schemeClr val="dk1"/>
                </a:solidFill>
                <a:latin typeface="Calibri"/>
                <a:ea typeface="Calibri"/>
                <a:cs typeface="Calibri"/>
                <a:sym typeface="Calibri"/>
              </a:rPr>
              <a:t>Tuta on tosi jees ala, jos ei tiedä mitä haluaa tehdä isona.</a:t>
            </a:r>
            <a:endParaRPr sz="1200">
              <a:solidFill>
                <a:schemeClr val="dk1"/>
              </a:solidFill>
              <a:latin typeface="Calibri"/>
              <a:ea typeface="Calibri"/>
              <a:cs typeface="Calibri"/>
              <a:sym typeface="Calibri"/>
            </a:endParaRPr>
          </a:p>
        </p:txBody>
      </p:sp>
      <p:sp>
        <p:nvSpPr>
          <p:cNvPr id="128" name="Google Shape;128;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i-FI"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2" name="Google Shape;522;p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p:txBody>
      </p:sp>
      <p:sp>
        <p:nvSpPr>
          <p:cNvPr id="523" name="Google Shape;523;p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i-FI"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8" name="Google Shape;528;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fi-FI" sz="1200">
                <a:solidFill>
                  <a:schemeClr val="dk1"/>
                </a:solidFill>
                <a:latin typeface="Calibri"/>
                <a:ea typeface="Calibri"/>
                <a:cs typeface="Calibri"/>
                <a:sym typeface="Calibri"/>
              </a:rPr>
              <a:t>Alimman rivin kanssa eniten samantyyppisiä opintoja.</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p:txBody>
      </p:sp>
      <p:sp>
        <p:nvSpPr>
          <p:cNvPr id="155" name="Google Shape;155;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i-FI"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 name="Google Shape;19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fi-FI" sz="1200" u="none" cap="none" strike="noStrike">
                <a:solidFill>
                  <a:schemeClr val="dk1"/>
                </a:solidFill>
                <a:latin typeface="Calibri"/>
                <a:ea typeface="Calibri"/>
                <a:cs typeface="Calibri"/>
                <a:sym typeface="Calibri"/>
              </a:rPr>
              <a:t>Ohjelmat ei pelkästään tutaa</a:t>
            </a:r>
            <a:r>
              <a:rPr lang="fi-FI"/>
              <a:t>, seuraavalla dialla tarkemmin.</a:t>
            </a:r>
            <a:endParaRPr/>
          </a:p>
        </p:txBody>
      </p:sp>
      <p:sp>
        <p:nvSpPr>
          <p:cNvPr id="200" name="Google Shape;200;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i-FI"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 name="Google Shape;216;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00"/>
              </a:spcBef>
              <a:spcAft>
                <a:spcPts val="0"/>
              </a:spcAft>
              <a:buClr>
                <a:schemeClr val="dk1"/>
              </a:buClr>
              <a:buSzPts val="1100"/>
              <a:buFont typeface="Arial"/>
              <a:buNone/>
            </a:pPr>
            <a:r>
              <a:rPr lang="fi-FI">
                <a:solidFill>
                  <a:schemeClr val="dk1"/>
                </a:solidFill>
              </a:rPr>
              <a:t>Luentoja, laskareita, ryhmätöitä, omatoimista opiskelua.</a:t>
            </a:r>
            <a:endParaRPr>
              <a:solidFill>
                <a:schemeClr val="dk1"/>
              </a:solidFill>
            </a:endParaRPr>
          </a:p>
          <a:p>
            <a:pPr indent="0" lvl="0" marL="0" rtl="0" algn="l">
              <a:lnSpc>
                <a:spcPct val="100000"/>
              </a:lnSpc>
              <a:spcBef>
                <a:spcPts val="400"/>
              </a:spcBef>
              <a:spcAft>
                <a:spcPts val="0"/>
              </a:spcAft>
              <a:buClr>
                <a:schemeClr val="dk1"/>
              </a:buClr>
              <a:buSzPts val="1100"/>
              <a:buFont typeface="Arial"/>
              <a:buNone/>
            </a:pPr>
            <a:r>
              <a:rPr lang="fi-FI">
                <a:solidFill>
                  <a:schemeClr val="dk1"/>
                </a:solidFill>
              </a:rPr>
              <a:t>Esimerkkinä ensimmäisen vuoden kevään viikkoaikataulu.</a:t>
            </a:r>
            <a:endParaRPr>
              <a:solidFill>
                <a:schemeClr val="dk1"/>
              </a:solidFill>
            </a:endParaRPr>
          </a:p>
          <a:p>
            <a:pPr indent="0" lvl="0" marL="0" rtl="0" algn="l">
              <a:lnSpc>
                <a:spcPct val="100000"/>
              </a:lnSpc>
              <a:spcBef>
                <a:spcPts val="400"/>
              </a:spcBef>
              <a:spcAft>
                <a:spcPts val="0"/>
              </a:spcAft>
              <a:buClr>
                <a:schemeClr val="dk1"/>
              </a:buClr>
              <a:buSzPts val="1100"/>
              <a:buFont typeface="Arial"/>
              <a:buNone/>
            </a:pPr>
            <a:r>
              <a:rPr lang="fi-FI">
                <a:solidFill>
                  <a:schemeClr val="dk1"/>
                </a:solidFill>
              </a:rPr>
              <a:t>Kestävä arvonluonti =&gt; tutakurssi, esim. minkä projektin teit?</a:t>
            </a:r>
            <a:endParaRPr>
              <a:solidFill>
                <a:schemeClr val="dk1"/>
              </a:solidFill>
            </a:endParaRPr>
          </a:p>
          <a:p>
            <a:pPr indent="0" lvl="0" marL="0" rtl="0" algn="l">
              <a:lnSpc>
                <a:spcPct val="100000"/>
              </a:lnSpc>
              <a:spcBef>
                <a:spcPts val="400"/>
              </a:spcBef>
              <a:spcAft>
                <a:spcPts val="0"/>
              </a:spcAft>
              <a:buClr>
                <a:schemeClr val="dk1"/>
              </a:buClr>
              <a:buSzPts val="1100"/>
              <a:buFont typeface="Arial"/>
              <a:buNone/>
            </a:pPr>
            <a:r>
              <a:rPr lang="fi-FI">
                <a:solidFill>
                  <a:schemeClr val="dk1"/>
                </a:solidFill>
              </a:rPr>
              <a:t>Aineen rakenne =&gt; fysiikka, labrat ja tehtäviä</a:t>
            </a:r>
            <a:endParaRPr>
              <a:solidFill>
                <a:schemeClr val="dk1"/>
              </a:solidFill>
            </a:endParaRPr>
          </a:p>
          <a:p>
            <a:pPr indent="0" lvl="0" marL="0" rtl="0" algn="l">
              <a:lnSpc>
                <a:spcPct val="100000"/>
              </a:lnSpc>
              <a:spcBef>
                <a:spcPts val="400"/>
              </a:spcBef>
              <a:spcAft>
                <a:spcPts val="0"/>
              </a:spcAft>
              <a:buClr>
                <a:schemeClr val="dk1"/>
              </a:buClr>
              <a:buSzPts val="1100"/>
              <a:buFont typeface="Arial"/>
              <a:buNone/>
            </a:pPr>
            <a:r>
              <a:rPr lang="fi-FI">
                <a:solidFill>
                  <a:schemeClr val="dk1"/>
                </a:solidFill>
              </a:rPr>
              <a:t>Tietokannat =&gt; ohjelmointi, avaamista tietokannoista</a:t>
            </a:r>
            <a:endParaRPr>
              <a:solidFill>
                <a:schemeClr val="dk1"/>
              </a:solidFill>
            </a:endParaRPr>
          </a:p>
          <a:p>
            <a:pPr indent="0" lvl="0" marL="0" rtl="0" algn="l">
              <a:lnSpc>
                <a:spcPct val="100000"/>
              </a:lnSpc>
              <a:spcBef>
                <a:spcPts val="400"/>
              </a:spcBef>
              <a:spcAft>
                <a:spcPts val="0"/>
              </a:spcAft>
              <a:buClr>
                <a:schemeClr val="dk1"/>
              </a:buClr>
              <a:buSzPts val="1100"/>
              <a:buFont typeface="Arial"/>
              <a:buNone/>
            </a:pPr>
            <a:r>
              <a:rPr lang="fi-FI">
                <a:solidFill>
                  <a:schemeClr val="dk1"/>
                </a:solidFill>
              </a:rPr>
              <a:t>Operaatioiden johtaminen =&gt; tuta, kerro muoviautoprojektista</a:t>
            </a:r>
            <a:endParaRPr>
              <a:solidFill>
                <a:schemeClr val="dk1"/>
              </a:solidFill>
            </a:endParaRPr>
          </a:p>
          <a:p>
            <a:pPr indent="-241300" lvl="0" marL="342900" rtl="0" algn="l">
              <a:lnSpc>
                <a:spcPct val="100000"/>
              </a:lnSpc>
              <a:spcBef>
                <a:spcPts val="400"/>
              </a:spcBef>
              <a:spcAft>
                <a:spcPts val="0"/>
              </a:spcAft>
              <a:buClr>
                <a:schemeClr val="dk1"/>
              </a:buClr>
              <a:buSzPts val="1600"/>
              <a:buFont typeface="Arial"/>
              <a:buNone/>
            </a:pPr>
            <a:r>
              <a:t/>
            </a:r>
            <a:endParaRPr>
              <a:solidFill>
                <a:schemeClr val="dk1"/>
              </a:solidFill>
            </a:endParaRPr>
          </a:p>
          <a:p>
            <a:pPr indent="0" lvl="0" marL="0" rtl="0" algn="l">
              <a:lnSpc>
                <a:spcPct val="100000"/>
              </a:lnSpc>
              <a:spcBef>
                <a:spcPts val="400"/>
              </a:spcBef>
              <a:spcAft>
                <a:spcPts val="0"/>
              </a:spcAft>
              <a:buSzPts val="1100"/>
              <a:buNone/>
            </a:pPr>
            <a:r>
              <a:rPr lang="fi-FI">
                <a:solidFill>
                  <a:schemeClr val="dk1"/>
                </a:solidFill>
              </a:rPr>
              <a:t>Opiskelija päättää itse opintojensa tahdin!</a:t>
            </a:r>
            <a:endParaRPr sz="1200">
              <a:solidFill>
                <a:schemeClr val="dk1"/>
              </a:solidFill>
              <a:latin typeface="Calibri"/>
              <a:ea typeface="Calibri"/>
              <a:cs typeface="Calibri"/>
              <a:sym typeface="Calibri"/>
            </a:endParaRPr>
          </a:p>
        </p:txBody>
      </p:sp>
      <p:sp>
        <p:nvSpPr>
          <p:cNvPr id="217" name="Google Shape;217;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i-FI"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1620053375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 name="Google Shape;229;g16200533758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b="0" i="0" lang="fi-FI" sz="1200" u="none" cap="none" strike="noStrike">
                <a:solidFill>
                  <a:schemeClr val="dk1"/>
                </a:solidFill>
                <a:latin typeface="Calibri"/>
                <a:ea typeface="Calibri"/>
                <a:cs typeface="Calibri"/>
                <a:sym typeface="Calibri"/>
              </a:rPr>
              <a:t>Suurin osa opiskelusta itsenäistä opiskelua tai ryhmätyöskentelyä.</a:t>
            </a:r>
            <a:endParaRPr/>
          </a:p>
          <a:p>
            <a:pPr indent="0" lvl="0" marL="0" marR="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fi-FI" sz="1200">
                <a:solidFill>
                  <a:schemeClr val="dk1"/>
                </a:solidFill>
                <a:latin typeface="Calibri"/>
                <a:ea typeface="Calibri"/>
                <a:cs typeface="Calibri"/>
                <a:sym typeface="Calibri"/>
              </a:rPr>
              <a:t>Kandissa sivuainetta 25op (tekninen sivuaine) ja vapaasti valittavia myös 25op.</a:t>
            </a:r>
            <a:endParaRPr>
              <a:solidFill>
                <a:schemeClr val="dk1"/>
              </a:solidFill>
            </a:endParaRPr>
          </a:p>
          <a:p>
            <a:pPr indent="0" lvl="0" marL="0" rtl="0" algn="l">
              <a:lnSpc>
                <a:spcPct val="100000"/>
              </a:lnSpc>
              <a:spcBef>
                <a:spcPts val="0"/>
              </a:spcBef>
              <a:spcAft>
                <a:spcPts val="0"/>
              </a:spcAft>
              <a:buSzPts val="1400"/>
              <a:buNone/>
            </a:pPr>
            <a:r>
              <a:rPr lang="fi-FI" sz="1200">
                <a:solidFill>
                  <a:schemeClr val="dk1"/>
                </a:solidFill>
                <a:latin typeface="Calibri"/>
                <a:ea typeface="Calibri"/>
                <a:cs typeface="Calibri"/>
                <a:sym typeface="Calibri"/>
              </a:rPr>
              <a:t>Maisterivaiheessa sivuainetta 20op (tekninen sivuaine).</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400"/>
              <a:buNone/>
            </a:pPr>
            <a:r>
              <a:rPr b="0" i="0" lang="fi-FI" sz="1200" u="none" cap="none" strike="noStrike">
                <a:solidFill>
                  <a:schemeClr val="dk1"/>
                </a:solidFill>
                <a:latin typeface="Calibri"/>
                <a:ea typeface="Calibri"/>
                <a:cs typeface="Calibri"/>
                <a:sym typeface="Calibri"/>
              </a:rPr>
              <a:t>Sivuaineesta löytyy vaihtoehtoja niin koodaajalle, teollisuudesta kiinnostuneelle, energia ja ympäristöasioista kiinnostuneelle yms.</a:t>
            </a:r>
            <a:endParaRPr/>
          </a:p>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p:txBody>
      </p:sp>
      <p:sp>
        <p:nvSpPr>
          <p:cNvPr id="230" name="Google Shape;230;g16200533758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i-FI"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6" name="Google Shape;23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fi-FI"/>
              <a:t>Luennot tai laskuharjotukset eivät ole pakollisia yleensä</a:t>
            </a:r>
            <a:endParaRPr/>
          </a:p>
          <a:p>
            <a:pPr indent="-298450" lvl="0" marL="457200" marR="0" rtl="0" algn="l">
              <a:lnSpc>
                <a:spcPct val="100000"/>
              </a:lnSpc>
              <a:spcBef>
                <a:spcPts val="0"/>
              </a:spcBef>
              <a:spcAft>
                <a:spcPts val="0"/>
              </a:spcAft>
              <a:buClr>
                <a:srgbClr val="000000"/>
              </a:buClr>
              <a:buSzPts val="1100"/>
              <a:buFont typeface="Arial"/>
              <a:buChar char="●"/>
            </a:pPr>
            <a:r>
              <a:rPr lang="fi-FI"/>
              <a:t>Ohjelmointi 1</a:t>
            </a:r>
            <a:endParaRPr/>
          </a:p>
          <a:p>
            <a:pPr indent="-298450" lvl="0" marL="457200" marR="0" rtl="0" algn="l">
              <a:lnSpc>
                <a:spcPct val="100000"/>
              </a:lnSpc>
              <a:spcBef>
                <a:spcPts val="0"/>
              </a:spcBef>
              <a:spcAft>
                <a:spcPts val="0"/>
              </a:spcAft>
              <a:buClr>
                <a:srgbClr val="000000"/>
              </a:buClr>
              <a:buSzPts val="1100"/>
              <a:buFont typeface="Arial"/>
              <a:buChar char="●"/>
            </a:pPr>
            <a:r>
              <a:rPr lang="fi-FI"/>
              <a:t>1 ja 2 periodin mittasia kursseja -&gt;		 luennot 1 tai 2 / Viikko</a:t>
            </a:r>
            <a:endParaRPr/>
          </a:p>
          <a:p>
            <a:pPr indent="-298450" lvl="0" marL="457200" marR="0" rtl="0" algn="l">
              <a:lnSpc>
                <a:spcPct val="100000"/>
              </a:lnSpc>
              <a:spcBef>
                <a:spcPts val="0"/>
              </a:spcBef>
              <a:spcAft>
                <a:spcPts val="0"/>
              </a:spcAft>
              <a:buClr>
                <a:srgbClr val="000000"/>
              </a:buClr>
              <a:buSzPts val="1100"/>
              <a:buFont typeface="Arial"/>
              <a:buChar char="●"/>
            </a:pPr>
            <a:r>
              <a:rPr lang="fi-FI"/>
              <a:t>5 periodia mut vika periodi tavallaan jo kesällä, teekkarin vuosi loppuu oikeastaan Wappuun!</a:t>
            </a:r>
            <a:endParaRPr/>
          </a:p>
          <a:p>
            <a:pPr indent="-298450" lvl="0" marL="457200" marR="0" rtl="0" algn="l">
              <a:lnSpc>
                <a:spcPct val="100000"/>
              </a:lnSpc>
              <a:spcBef>
                <a:spcPts val="0"/>
              </a:spcBef>
              <a:spcAft>
                <a:spcPts val="0"/>
              </a:spcAft>
              <a:buClr>
                <a:srgbClr val="000000"/>
              </a:buClr>
              <a:buSzPts val="1100"/>
              <a:buFont typeface="Arial"/>
              <a:buChar char="●"/>
            </a:pPr>
            <a:r>
              <a:rPr lang="fi-FI"/>
              <a:t>kursseja aina monta samaa aikaa ja pystyy helposti keventämään opintoja vähentämällä kursseja!</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2" name="Google Shape;242;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fi-FI">
                <a:solidFill>
                  <a:schemeClr val="dk1"/>
                </a:solidFill>
              </a:rPr>
              <a:t>Luennot tai laskuharjotukset eivät ole pakollisia yleensä</a:t>
            </a:r>
            <a:endParaRPr>
              <a:solidFill>
                <a:schemeClr val="dk1"/>
              </a:solidFill>
            </a:endParaRPr>
          </a:p>
          <a:p>
            <a:pPr indent="-298450" lvl="0" marL="457200" rtl="0" algn="l">
              <a:spcBef>
                <a:spcPts val="0"/>
              </a:spcBef>
              <a:spcAft>
                <a:spcPts val="0"/>
              </a:spcAft>
              <a:buClr>
                <a:schemeClr val="dk1"/>
              </a:buClr>
              <a:buSzPts val="1100"/>
              <a:buChar char="●"/>
            </a:pPr>
            <a:r>
              <a:rPr lang="fi-FI">
                <a:solidFill>
                  <a:schemeClr val="dk1"/>
                </a:solidFill>
              </a:rPr>
              <a:t>Ohjelmointi 1</a:t>
            </a:r>
            <a:endParaRPr>
              <a:solidFill>
                <a:schemeClr val="dk1"/>
              </a:solidFill>
            </a:endParaRPr>
          </a:p>
          <a:p>
            <a:pPr indent="-298450" lvl="0" marL="457200" rtl="0" algn="l">
              <a:spcBef>
                <a:spcPts val="0"/>
              </a:spcBef>
              <a:spcAft>
                <a:spcPts val="0"/>
              </a:spcAft>
              <a:buClr>
                <a:schemeClr val="dk1"/>
              </a:buClr>
              <a:buSzPts val="1100"/>
              <a:buChar char="●"/>
            </a:pPr>
            <a:r>
              <a:rPr lang="fi-FI">
                <a:solidFill>
                  <a:schemeClr val="dk1"/>
                </a:solidFill>
              </a:rPr>
              <a:t>1 ja 2 periodin mittasia kursseja -&gt;		 luennot 1 tai 2 / Viikko</a:t>
            </a:r>
            <a:endParaRPr>
              <a:solidFill>
                <a:schemeClr val="dk1"/>
              </a:solidFill>
            </a:endParaRPr>
          </a:p>
          <a:p>
            <a:pPr indent="-298450" lvl="0" marL="457200" rtl="0" algn="l">
              <a:spcBef>
                <a:spcPts val="0"/>
              </a:spcBef>
              <a:spcAft>
                <a:spcPts val="0"/>
              </a:spcAft>
              <a:buClr>
                <a:schemeClr val="dk1"/>
              </a:buClr>
              <a:buSzPts val="1100"/>
              <a:buChar char="●"/>
            </a:pPr>
            <a:r>
              <a:rPr lang="fi-FI">
                <a:solidFill>
                  <a:schemeClr val="dk1"/>
                </a:solidFill>
              </a:rPr>
              <a:t>5 periodia mut vika periodi tavallaan jo kesällä, teekkarin vuosi loppuu oikeastaan Wappuun!</a:t>
            </a:r>
            <a:endParaRPr>
              <a:solidFill>
                <a:schemeClr val="dk1"/>
              </a:solidFill>
            </a:endParaRPr>
          </a:p>
          <a:p>
            <a:pPr indent="-298450" lvl="0" marL="457200" rtl="0" algn="l">
              <a:spcBef>
                <a:spcPts val="0"/>
              </a:spcBef>
              <a:spcAft>
                <a:spcPts val="0"/>
              </a:spcAft>
              <a:buClr>
                <a:schemeClr val="dk1"/>
              </a:buClr>
              <a:buSzPts val="1100"/>
              <a:buChar char="●"/>
            </a:pPr>
            <a:r>
              <a:rPr lang="fi-FI">
                <a:solidFill>
                  <a:schemeClr val="dk1"/>
                </a:solidFill>
              </a:rPr>
              <a:t>kursseja aina monta samaa aikaa ja pystyy helposti keventämään opintoja vähentämällä kursseja!</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4.png"/><Relationship Id="rId4" Type="http://schemas.openxmlformats.org/officeDocument/2006/relationships/image" Target="../media/image13.png"/><Relationship Id="rId5"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8.png"/><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12.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0" name="Shape 10"/>
        <p:cNvGrpSpPr/>
        <p:nvPr/>
      </p:nvGrpSpPr>
      <p:grpSpPr>
        <a:xfrm>
          <a:off x="0" y="0"/>
          <a:ext cx="0" cy="0"/>
          <a:chOff x="0" y="0"/>
          <a:chExt cx="0" cy="0"/>
        </a:xfrm>
      </p:grpSpPr>
      <p:pic>
        <p:nvPicPr>
          <p:cNvPr descr="Some-template.jpg" id="11" name="Google Shape;11;p37"/>
          <p:cNvPicPr preferRelativeResize="0"/>
          <p:nvPr/>
        </p:nvPicPr>
        <p:blipFill rotWithShape="1">
          <a:blip r:embed="rId2">
            <a:alphaModFix/>
          </a:blip>
          <a:srcRect b="0" l="0" r="0" t="0"/>
          <a:stretch/>
        </p:blipFill>
        <p:spPr>
          <a:xfrm>
            <a:off x="0" y="-1"/>
            <a:ext cx="9144000" cy="3249985"/>
          </a:xfrm>
          <a:prstGeom prst="rect">
            <a:avLst/>
          </a:prstGeom>
          <a:noFill/>
          <a:ln>
            <a:noFill/>
          </a:ln>
        </p:spPr>
      </p:pic>
      <p:pic>
        <p:nvPicPr>
          <p:cNvPr descr="Mask.png" id="12" name="Google Shape;12;p37"/>
          <p:cNvPicPr preferRelativeResize="0"/>
          <p:nvPr/>
        </p:nvPicPr>
        <p:blipFill rotWithShape="1">
          <a:blip r:embed="rId3">
            <a:alphaModFix/>
          </a:blip>
          <a:srcRect b="0" l="0" r="0" t="0"/>
          <a:stretch/>
        </p:blipFill>
        <p:spPr>
          <a:xfrm>
            <a:off x="0" y="1128282"/>
            <a:ext cx="9144000" cy="2128838"/>
          </a:xfrm>
          <a:prstGeom prst="rect">
            <a:avLst/>
          </a:prstGeom>
          <a:noFill/>
          <a:ln>
            <a:noFill/>
          </a:ln>
        </p:spPr>
      </p:pic>
      <p:sp>
        <p:nvSpPr>
          <p:cNvPr id="13" name="Google Shape;13;p37"/>
          <p:cNvSpPr txBox="1"/>
          <p:nvPr>
            <p:ph idx="1" type="subTitle"/>
          </p:nvPr>
        </p:nvSpPr>
        <p:spPr>
          <a:xfrm>
            <a:off x="1371600" y="4092800"/>
            <a:ext cx="6400800" cy="626384"/>
          </a:xfrm>
          <a:prstGeom prst="rect">
            <a:avLst/>
          </a:prstGeom>
          <a:noFill/>
          <a:ln>
            <a:noFill/>
          </a:ln>
        </p:spPr>
        <p:txBody>
          <a:bodyPr anchorCtr="0" anchor="t" bIns="45700" lIns="91425" spcFirstLastPara="1" rIns="91425" wrap="square" tIns="45700">
            <a:noAutofit/>
          </a:bodyPr>
          <a:lstStyle>
            <a:lvl1pPr lvl="0" marR="0" algn="ctr">
              <a:lnSpc>
                <a:spcPct val="100000"/>
              </a:lnSpc>
              <a:spcBef>
                <a:spcPts val="360"/>
              </a:spcBef>
              <a:spcAft>
                <a:spcPts val="0"/>
              </a:spcAft>
              <a:buClr>
                <a:srgbClr val="888888"/>
              </a:buClr>
              <a:buSzPts val="1440"/>
              <a:buFont typeface="Arial"/>
              <a:buNone/>
              <a:defRPr b="0" i="0" sz="1800" u="none" cap="none" strike="noStrike">
                <a:solidFill>
                  <a:srgbClr val="888888"/>
                </a:solidFill>
                <a:latin typeface="Raleway Light"/>
                <a:ea typeface="Raleway Light"/>
                <a:cs typeface="Raleway Light"/>
                <a:sym typeface="Raleway Light"/>
              </a:defRPr>
            </a:lvl1pPr>
            <a:lvl2pPr lvl="1"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Raleway Light"/>
                <a:ea typeface="Raleway Light"/>
                <a:cs typeface="Raleway Light"/>
                <a:sym typeface="Raleway Light"/>
              </a:defRPr>
            </a:lvl2pPr>
            <a:lvl3pPr lvl="2" marR="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Raleway Light"/>
                <a:ea typeface="Raleway Light"/>
                <a:cs typeface="Raleway Light"/>
                <a:sym typeface="Raleway Light"/>
              </a:defRPr>
            </a:lvl3pPr>
            <a:lvl4pPr lvl="3" marR="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Raleway Light"/>
                <a:ea typeface="Raleway Light"/>
                <a:cs typeface="Raleway Light"/>
                <a:sym typeface="Raleway Light"/>
              </a:defRPr>
            </a:lvl4pPr>
            <a:lvl5pPr lvl="4" marR="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Raleway Light"/>
                <a:ea typeface="Raleway Light"/>
                <a:cs typeface="Raleway Light"/>
                <a:sym typeface="Raleway Light"/>
              </a:defRPr>
            </a:lvl5pPr>
            <a:lvl6pPr lvl="5"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14" name="Google Shape;14;p37"/>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b="0" i="0" sz="1000" u="none" cap="none" strike="noStrike">
                <a:solidFill>
                  <a:srgbClr val="888888"/>
                </a:solidFill>
                <a:latin typeface="Raleway"/>
                <a:ea typeface="Raleway"/>
                <a:cs typeface="Raleway"/>
                <a:sym typeface="Raleway"/>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 name="Google Shape;15;p37"/>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fi-FI"/>
              <a:t>‹#›</a:t>
            </a:fld>
            <a:endParaRPr/>
          </a:p>
        </p:txBody>
      </p:sp>
      <p:pic>
        <p:nvPicPr>
          <p:cNvPr descr="Logo teksteillä BLUE.png" id="16" name="Google Shape;16;p37"/>
          <p:cNvPicPr preferRelativeResize="0"/>
          <p:nvPr/>
        </p:nvPicPr>
        <p:blipFill rotWithShape="1">
          <a:blip r:embed="rId4">
            <a:alphaModFix/>
          </a:blip>
          <a:srcRect b="0" l="0" r="0" t="0"/>
          <a:stretch/>
        </p:blipFill>
        <p:spPr>
          <a:xfrm>
            <a:off x="3490828" y="2631113"/>
            <a:ext cx="1944145" cy="517060"/>
          </a:xfrm>
          <a:prstGeom prst="rect">
            <a:avLst/>
          </a:prstGeom>
          <a:noFill/>
          <a:ln>
            <a:noFill/>
          </a:ln>
        </p:spPr>
      </p:pic>
      <p:sp>
        <p:nvSpPr>
          <p:cNvPr id="17" name="Google Shape;17;p37"/>
          <p:cNvSpPr txBox="1"/>
          <p:nvPr/>
        </p:nvSpPr>
        <p:spPr>
          <a:xfrm>
            <a:off x="4727875" y="4912052"/>
            <a:ext cx="184666"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8" name="Google Shape;18;p37"/>
          <p:cNvPicPr preferRelativeResize="0"/>
          <p:nvPr/>
        </p:nvPicPr>
        <p:blipFill rotWithShape="1">
          <a:blip r:embed="rId5">
            <a:alphaModFix/>
          </a:blip>
          <a:srcRect b="0" l="0" r="0" t="0"/>
          <a:stretch/>
        </p:blipFill>
        <p:spPr>
          <a:xfrm flipH="1" rot="-2879076">
            <a:off x="-386313" y="-30094"/>
            <a:ext cx="1118296" cy="487562"/>
          </a:xfrm>
          <a:prstGeom prst="rect">
            <a:avLst/>
          </a:prstGeom>
          <a:noFill/>
          <a:ln>
            <a:noFill/>
          </a:ln>
        </p:spPr>
      </p:pic>
      <p:sp>
        <p:nvSpPr>
          <p:cNvPr id="19" name="Google Shape;19;p37"/>
          <p:cNvSpPr txBox="1"/>
          <p:nvPr>
            <p:ph type="title"/>
          </p:nvPr>
        </p:nvSpPr>
        <p:spPr>
          <a:xfrm>
            <a:off x="457200" y="3246335"/>
            <a:ext cx="8229600" cy="857250"/>
          </a:xfrm>
          <a:prstGeom prst="rect">
            <a:avLst/>
          </a:prstGeom>
          <a:noFill/>
          <a:ln>
            <a:noFill/>
          </a:ln>
        </p:spPr>
        <p:txBody>
          <a:bodyPr anchorCtr="0" anchor="t" bIns="45700" lIns="91425" spcFirstLastPara="1" rIns="91425" wrap="square" tIns="45700">
            <a:noAutofit/>
          </a:bodyPr>
          <a:lstStyle>
            <a:lvl1pPr lvl="0" marR="0" algn="ctr">
              <a:lnSpc>
                <a:spcPct val="80000"/>
              </a:lnSpc>
              <a:spcBef>
                <a:spcPts val="0"/>
              </a:spcBef>
              <a:spcAft>
                <a:spcPts val="0"/>
              </a:spcAft>
              <a:buClr>
                <a:srgbClr val="002E7D"/>
              </a:buClr>
              <a:buSzPts val="4800"/>
              <a:buFont typeface="Raleway"/>
              <a:buNone/>
              <a:defRPr b="1" i="0" sz="4800" u="none" cap="none" strike="noStrike">
                <a:solidFill>
                  <a:srgbClr val="002E7D"/>
                </a:solidFill>
                <a:latin typeface="Raleway"/>
                <a:ea typeface="Raleway"/>
                <a:cs typeface="Raleway"/>
                <a:sym typeface="Raleway"/>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75" name="Shape 75"/>
        <p:cNvGrpSpPr/>
        <p:nvPr/>
      </p:nvGrpSpPr>
      <p:grpSpPr>
        <a:xfrm>
          <a:off x="0" y="0"/>
          <a:ext cx="0" cy="0"/>
          <a:chOff x="0" y="0"/>
          <a:chExt cx="0" cy="0"/>
        </a:xfrm>
      </p:grpSpPr>
      <p:sp>
        <p:nvSpPr>
          <p:cNvPr id="76" name="Google Shape;76;p44"/>
          <p:cNvSpPr txBox="1"/>
          <p:nvPr>
            <p:ph type="title"/>
          </p:nvPr>
        </p:nvSpPr>
        <p:spPr>
          <a:xfrm>
            <a:off x="467032" y="205979"/>
            <a:ext cx="4763729" cy="942769"/>
          </a:xfrm>
          <a:prstGeom prst="rect">
            <a:avLst/>
          </a:prstGeom>
          <a:noFill/>
          <a:ln>
            <a:noFill/>
          </a:ln>
        </p:spPr>
        <p:txBody>
          <a:bodyPr anchorCtr="0" anchor="b" bIns="45700" lIns="91425" spcFirstLastPara="1" rIns="91425" wrap="square" tIns="45700">
            <a:noAutofit/>
          </a:bodyPr>
          <a:lstStyle>
            <a:lvl1pPr lvl="0" marR="0" algn="l">
              <a:lnSpc>
                <a:spcPct val="80000"/>
              </a:lnSpc>
              <a:spcBef>
                <a:spcPts val="0"/>
              </a:spcBef>
              <a:spcAft>
                <a:spcPts val="0"/>
              </a:spcAft>
              <a:buClr>
                <a:srgbClr val="002E7D"/>
              </a:buClr>
              <a:buSzPts val="3600"/>
              <a:buFont typeface="Raleway"/>
              <a:buNone/>
              <a:defRPr b="1" i="0" sz="3600" u="none" cap="none" strike="noStrike">
                <a:solidFill>
                  <a:srgbClr val="002E7D"/>
                </a:solidFill>
                <a:latin typeface="Raleway"/>
                <a:ea typeface="Raleway"/>
                <a:cs typeface="Raleway"/>
                <a:sym typeface="Raleway"/>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77" name="Google Shape;77;p44"/>
          <p:cNvSpPr txBox="1"/>
          <p:nvPr>
            <p:ph idx="1" type="body"/>
          </p:nvPr>
        </p:nvSpPr>
        <p:spPr>
          <a:xfrm>
            <a:off x="463034" y="1148749"/>
            <a:ext cx="5931268" cy="3445874"/>
          </a:xfrm>
          <a:prstGeom prst="rect">
            <a:avLst/>
          </a:prstGeom>
          <a:noFill/>
          <a:ln>
            <a:noFill/>
          </a:ln>
        </p:spPr>
        <p:txBody>
          <a:bodyPr anchorCtr="0" anchor="t" bIns="45700" lIns="91425" spcFirstLastPara="1" rIns="91425" wrap="square" tIns="45700">
            <a:noAutofit/>
          </a:bodyPr>
          <a:lstStyle>
            <a:lvl1pPr indent="-350520" lvl="0" marL="457200" marR="0" algn="l">
              <a:lnSpc>
                <a:spcPct val="100000"/>
              </a:lnSpc>
              <a:spcBef>
                <a:spcPts val="480"/>
              </a:spcBef>
              <a:spcAft>
                <a:spcPts val="0"/>
              </a:spcAft>
              <a:buClr>
                <a:schemeClr val="dk1"/>
              </a:buClr>
              <a:buSzPts val="1920"/>
              <a:buFont typeface="Arial"/>
              <a:buChar char="•"/>
              <a:defRPr b="0" i="0" sz="2400" u="none" cap="none" strike="noStrike">
                <a:solidFill>
                  <a:schemeClr val="dk1"/>
                </a:solidFill>
                <a:latin typeface="Raleway Light"/>
                <a:ea typeface="Raleway Light"/>
                <a:cs typeface="Raleway Light"/>
                <a:sym typeface="Raleway Light"/>
              </a:defRPr>
            </a:lvl1pPr>
            <a:lvl2pPr indent="-355600" lvl="1" marL="914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Raleway Light"/>
                <a:ea typeface="Raleway Light"/>
                <a:cs typeface="Raleway Light"/>
                <a:sym typeface="Raleway Light"/>
              </a:defRPr>
            </a:lvl2pPr>
            <a:lvl3pPr indent="-342900" lvl="2" marL="1371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Raleway Light"/>
                <a:ea typeface="Raleway Light"/>
                <a:cs typeface="Raleway Light"/>
                <a:sym typeface="Raleway Light"/>
              </a:defRPr>
            </a:lvl3pPr>
            <a:lvl4pPr indent="-330200" lvl="3" marL="1828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Raleway Light"/>
                <a:ea typeface="Raleway Light"/>
                <a:cs typeface="Raleway Light"/>
                <a:sym typeface="Raleway Light"/>
              </a:defRPr>
            </a:lvl4pPr>
            <a:lvl5pPr indent="-330200" lvl="4" marL="22860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Raleway Light"/>
                <a:ea typeface="Raleway Light"/>
                <a:cs typeface="Raleway Light"/>
                <a:sym typeface="Raleway Light"/>
              </a:defRPr>
            </a:lvl5pPr>
            <a:lvl6pPr indent="-342900" lvl="5" marL="27432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8" name="Google Shape;78;p44"/>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000">
                <a:solidFill>
                  <a:srgbClr val="888888"/>
                </a:solidFill>
                <a:latin typeface="Raleway"/>
                <a:ea typeface="Raleway"/>
                <a:cs typeface="Raleway"/>
                <a:sym typeface="Raleway"/>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9" name="Google Shape;79;p44"/>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fi-FI"/>
              <a:t>‹#›</a:t>
            </a:fld>
            <a:endParaRPr/>
          </a:p>
        </p:txBody>
      </p:sp>
      <p:pic>
        <p:nvPicPr>
          <p:cNvPr descr="Logo teksteillä BLUE.png" id="80" name="Google Shape;80;p44"/>
          <p:cNvPicPr preferRelativeResize="0"/>
          <p:nvPr/>
        </p:nvPicPr>
        <p:blipFill rotWithShape="1">
          <a:blip r:embed="rId2">
            <a:alphaModFix/>
          </a:blip>
          <a:srcRect b="0" l="0" r="0" t="0"/>
          <a:stretch/>
        </p:blipFill>
        <p:spPr>
          <a:xfrm>
            <a:off x="4787570" y="4665828"/>
            <a:ext cx="1606732" cy="427323"/>
          </a:xfrm>
          <a:prstGeom prst="rect">
            <a:avLst/>
          </a:prstGeom>
          <a:noFill/>
          <a:ln>
            <a:noFill/>
          </a:ln>
        </p:spPr>
      </p:pic>
      <p:sp>
        <p:nvSpPr>
          <p:cNvPr id="81" name="Google Shape;81;p44"/>
          <p:cNvSpPr/>
          <p:nvPr>
            <p:ph idx="2" type="pic"/>
          </p:nvPr>
        </p:nvSpPr>
        <p:spPr>
          <a:xfrm>
            <a:off x="6553200" y="0"/>
            <a:ext cx="2590800" cy="5143500"/>
          </a:xfrm>
          <a:prstGeom prst="rect">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2" name="Shape 82"/>
        <p:cNvGrpSpPr/>
        <p:nvPr/>
      </p:nvGrpSpPr>
      <p:grpSpPr>
        <a:xfrm>
          <a:off x="0" y="0"/>
          <a:ext cx="0" cy="0"/>
          <a:chOff x="0" y="0"/>
          <a:chExt cx="0" cy="0"/>
        </a:xfrm>
      </p:grpSpPr>
      <p:sp>
        <p:nvSpPr>
          <p:cNvPr id="83" name="Google Shape;83;p46"/>
          <p:cNvSpPr txBox="1"/>
          <p:nvPr>
            <p:ph type="title"/>
          </p:nvPr>
        </p:nvSpPr>
        <p:spPr>
          <a:xfrm>
            <a:off x="1792288" y="3600450"/>
            <a:ext cx="5486400" cy="425054"/>
          </a:xfrm>
          <a:prstGeom prst="rect">
            <a:avLst/>
          </a:prstGeom>
          <a:noFill/>
          <a:ln>
            <a:noFill/>
          </a:ln>
        </p:spPr>
        <p:txBody>
          <a:bodyPr anchorCtr="0" anchor="b" bIns="45700" lIns="91425" spcFirstLastPara="1" rIns="91425" wrap="square" tIns="45700">
            <a:noAutofit/>
          </a:bodyPr>
          <a:lstStyle>
            <a:lvl1pPr lvl="0" marR="0" algn="l">
              <a:lnSpc>
                <a:spcPct val="80000"/>
              </a:lnSpc>
              <a:spcBef>
                <a:spcPts val="0"/>
              </a:spcBef>
              <a:spcAft>
                <a:spcPts val="0"/>
              </a:spcAft>
              <a:buClr>
                <a:srgbClr val="002E7D"/>
              </a:buClr>
              <a:buSzPts val="2000"/>
              <a:buFont typeface="Raleway"/>
              <a:buNone/>
              <a:defRPr b="1" i="0" sz="2000" u="none" cap="none" strike="noStrike">
                <a:solidFill>
                  <a:srgbClr val="002E7D"/>
                </a:solidFill>
                <a:latin typeface="Raleway"/>
                <a:ea typeface="Raleway"/>
                <a:cs typeface="Raleway"/>
                <a:sym typeface="Raleway"/>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84" name="Google Shape;84;p46"/>
          <p:cNvSpPr/>
          <p:nvPr>
            <p:ph idx="2" type="pic"/>
          </p:nvPr>
        </p:nvSpPr>
        <p:spPr>
          <a:xfrm>
            <a:off x="0" y="0"/>
            <a:ext cx="9144000" cy="3545681"/>
          </a:xfrm>
          <a:prstGeom prst="rect">
            <a:avLst/>
          </a:prstGeom>
          <a:noFill/>
          <a:ln>
            <a:noFill/>
          </a:ln>
        </p:spPr>
      </p:sp>
      <p:sp>
        <p:nvSpPr>
          <p:cNvPr id="85" name="Google Shape;85;p46"/>
          <p:cNvSpPr txBox="1"/>
          <p:nvPr>
            <p:ph idx="1" type="body"/>
          </p:nvPr>
        </p:nvSpPr>
        <p:spPr>
          <a:xfrm>
            <a:off x="1792288" y="4025503"/>
            <a:ext cx="5486400" cy="603647"/>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280"/>
              </a:spcBef>
              <a:spcAft>
                <a:spcPts val="0"/>
              </a:spcAft>
              <a:buClr>
                <a:schemeClr val="dk1"/>
              </a:buClr>
              <a:buSzPts val="1120"/>
              <a:buFont typeface="Arial"/>
              <a:buNone/>
              <a:defRPr b="0" i="0" sz="1400" u="none" cap="none" strike="noStrike">
                <a:solidFill>
                  <a:schemeClr val="dk1"/>
                </a:solidFill>
                <a:latin typeface="Raleway Light"/>
                <a:ea typeface="Raleway Light"/>
                <a:cs typeface="Raleway Light"/>
                <a:sym typeface="Raleway Light"/>
              </a:defRPr>
            </a:lvl1pPr>
            <a:lvl2pPr indent="-228600" lvl="1" marL="914400" marR="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Raleway Light"/>
                <a:ea typeface="Raleway Light"/>
                <a:cs typeface="Raleway Light"/>
                <a:sym typeface="Raleway Light"/>
              </a:defRPr>
            </a:lvl2pPr>
            <a:lvl3pPr indent="-228600" lvl="2" marL="1371600" marR="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Raleway Light"/>
                <a:ea typeface="Raleway Light"/>
                <a:cs typeface="Raleway Light"/>
                <a:sym typeface="Raleway Light"/>
              </a:defRPr>
            </a:lvl3pPr>
            <a:lvl4pPr indent="-228600" lvl="3" marL="1828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Raleway Light"/>
                <a:ea typeface="Raleway Light"/>
                <a:cs typeface="Raleway Light"/>
                <a:sym typeface="Raleway Light"/>
              </a:defRPr>
            </a:lvl4pPr>
            <a:lvl5pPr indent="-228600" lvl="4" marL="22860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Raleway Light"/>
                <a:ea typeface="Raleway Light"/>
                <a:cs typeface="Raleway Light"/>
                <a:sym typeface="Raleway Light"/>
              </a:defRPr>
            </a:lvl5pPr>
            <a:lvl6pPr indent="-228600" lvl="5" marL="27432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86" name="Google Shape;86;p46"/>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000">
                <a:solidFill>
                  <a:srgbClr val="888888"/>
                </a:solidFill>
                <a:latin typeface="Raleway"/>
                <a:ea typeface="Raleway"/>
                <a:cs typeface="Raleway"/>
                <a:sym typeface="Raleway"/>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7" name="Google Shape;87;p46"/>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fi-FI"/>
              <a:t>‹#›</a:t>
            </a:fld>
            <a:endParaRPr/>
          </a:p>
        </p:txBody>
      </p:sp>
      <p:pic>
        <p:nvPicPr>
          <p:cNvPr descr="Logo teksteillä BLUE.png" id="88" name="Google Shape;88;p46"/>
          <p:cNvPicPr preferRelativeResize="0"/>
          <p:nvPr/>
        </p:nvPicPr>
        <p:blipFill rotWithShape="1">
          <a:blip r:embed="rId2">
            <a:alphaModFix/>
          </a:blip>
          <a:srcRect b="0" l="0" r="0" t="0"/>
          <a:stretch/>
        </p:blipFill>
        <p:spPr>
          <a:xfrm>
            <a:off x="3763852" y="4665828"/>
            <a:ext cx="1606732" cy="427323"/>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89" name="Shape 89"/>
        <p:cNvGrpSpPr/>
        <p:nvPr/>
      </p:nvGrpSpPr>
      <p:grpSpPr>
        <a:xfrm>
          <a:off x="0" y="0"/>
          <a:ext cx="0" cy="0"/>
          <a:chOff x="0" y="0"/>
          <a:chExt cx="0" cy="0"/>
        </a:xfrm>
      </p:grpSpPr>
      <p:sp>
        <p:nvSpPr>
          <p:cNvPr id="90" name="Google Shape;90;p47"/>
          <p:cNvSpPr txBox="1"/>
          <p:nvPr>
            <p:ph type="title"/>
          </p:nvPr>
        </p:nvSpPr>
        <p:spPr>
          <a:xfrm>
            <a:off x="457201" y="491613"/>
            <a:ext cx="3008313" cy="584712"/>
          </a:xfrm>
          <a:prstGeom prst="rect">
            <a:avLst/>
          </a:prstGeom>
          <a:noFill/>
          <a:ln>
            <a:noFill/>
          </a:ln>
        </p:spPr>
        <p:txBody>
          <a:bodyPr anchorCtr="0" anchor="b" bIns="45700" lIns="91425" spcFirstLastPara="1" rIns="91425" wrap="square" tIns="45700">
            <a:noAutofit/>
          </a:bodyPr>
          <a:lstStyle>
            <a:lvl1pPr lvl="0" marR="0" algn="l">
              <a:lnSpc>
                <a:spcPct val="80000"/>
              </a:lnSpc>
              <a:spcBef>
                <a:spcPts val="0"/>
              </a:spcBef>
              <a:spcAft>
                <a:spcPts val="0"/>
              </a:spcAft>
              <a:buClr>
                <a:srgbClr val="002E7D"/>
              </a:buClr>
              <a:buSzPts val="2000"/>
              <a:buFont typeface="Raleway"/>
              <a:buNone/>
              <a:defRPr b="1" i="0" sz="2000" u="none" cap="none" strike="noStrike">
                <a:solidFill>
                  <a:srgbClr val="002E7D"/>
                </a:solidFill>
                <a:latin typeface="Raleway"/>
                <a:ea typeface="Raleway"/>
                <a:cs typeface="Raleway"/>
                <a:sym typeface="Raleway"/>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91" name="Google Shape;91;p47"/>
          <p:cNvSpPr txBox="1"/>
          <p:nvPr>
            <p:ph idx="1" type="body"/>
          </p:nvPr>
        </p:nvSpPr>
        <p:spPr>
          <a:xfrm>
            <a:off x="457201" y="1076327"/>
            <a:ext cx="3008313" cy="3436680"/>
          </a:xfrm>
          <a:prstGeom prst="rect">
            <a:avLst/>
          </a:prstGeom>
          <a:noFill/>
          <a:ln>
            <a:noFill/>
          </a:ln>
        </p:spPr>
        <p:txBody>
          <a:bodyPr anchorCtr="0" anchor="t" bIns="45700" lIns="91425" spcFirstLastPara="1" rIns="91425" wrap="square" tIns="45700">
            <a:noAutofit/>
          </a:bodyPr>
          <a:lstStyle>
            <a:lvl1pPr indent="-309880" lvl="0" marL="457200" marR="0" algn="l">
              <a:lnSpc>
                <a:spcPct val="100000"/>
              </a:lnSpc>
              <a:spcBef>
                <a:spcPts val="320"/>
              </a:spcBef>
              <a:spcAft>
                <a:spcPts val="0"/>
              </a:spcAft>
              <a:buClr>
                <a:schemeClr val="dk1"/>
              </a:buClr>
              <a:buSzPts val="1280"/>
              <a:buFont typeface="Arial"/>
              <a:buChar char="•"/>
              <a:defRPr b="0" i="0" sz="1600" u="none" cap="none" strike="noStrike">
                <a:solidFill>
                  <a:schemeClr val="dk1"/>
                </a:solidFill>
                <a:latin typeface="Raleway Light"/>
                <a:ea typeface="Raleway Light"/>
                <a:cs typeface="Raleway Light"/>
                <a:sym typeface="Raleway Light"/>
              </a:defRPr>
            </a:lvl1pPr>
            <a:lvl2pPr indent="-228600" lvl="1" marL="914400" marR="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Raleway Light"/>
                <a:ea typeface="Raleway Light"/>
                <a:cs typeface="Raleway Light"/>
                <a:sym typeface="Raleway Light"/>
              </a:defRPr>
            </a:lvl2pPr>
            <a:lvl3pPr indent="-228600" lvl="2" marL="1371600" marR="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Raleway Light"/>
                <a:ea typeface="Raleway Light"/>
                <a:cs typeface="Raleway Light"/>
                <a:sym typeface="Raleway Light"/>
              </a:defRPr>
            </a:lvl3pPr>
            <a:lvl4pPr indent="-228600" lvl="3" marL="1828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Raleway Light"/>
                <a:ea typeface="Raleway Light"/>
                <a:cs typeface="Raleway Light"/>
                <a:sym typeface="Raleway Light"/>
              </a:defRPr>
            </a:lvl4pPr>
            <a:lvl5pPr indent="-228600" lvl="4" marL="22860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Raleway Light"/>
                <a:ea typeface="Raleway Light"/>
                <a:cs typeface="Raleway Light"/>
                <a:sym typeface="Raleway Light"/>
              </a:defRPr>
            </a:lvl5pPr>
            <a:lvl6pPr indent="-228600" lvl="5" marL="27432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92" name="Google Shape;92;p47"/>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000">
                <a:solidFill>
                  <a:srgbClr val="888888"/>
                </a:solidFill>
                <a:latin typeface="Raleway"/>
                <a:ea typeface="Raleway"/>
                <a:cs typeface="Raleway"/>
                <a:sym typeface="Raleway"/>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3" name="Google Shape;93;p47"/>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fi-FI"/>
              <a:t>‹#›</a:t>
            </a:fld>
            <a:endParaRPr>
              <a:solidFill>
                <a:srgbClr val="B70004"/>
              </a:solidFill>
            </a:endParaRPr>
          </a:p>
        </p:txBody>
      </p:sp>
      <p:pic>
        <p:nvPicPr>
          <p:cNvPr descr="Logo teksteillä BLUE.png" id="94" name="Google Shape;94;p47"/>
          <p:cNvPicPr preferRelativeResize="0"/>
          <p:nvPr/>
        </p:nvPicPr>
        <p:blipFill rotWithShape="1">
          <a:blip r:embed="rId2">
            <a:alphaModFix/>
          </a:blip>
          <a:srcRect b="0" l="0" r="0" t="0"/>
          <a:stretch/>
        </p:blipFill>
        <p:spPr>
          <a:xfrm>
            <a:off x="3763852" y="4665828"/>
            <a:ext cx="1606732" cy="427323"/>
          </a:xfrm>
          <a:prstGeom prst="rect">
            <a:avLst/>
          </a:prstGeom>
          <a:noFill/>
          <a:ln>
            <a:noFill/>
          </a:ln>
        </p:spPr>
      </p:pic>
      <p:sp>
        <p:nvSpPr>
          <p:cNvPr id="95" name="Google Shape;95;p47"/>
          <p:cNvSpPr/>
          <p:nvPr>
            <p:ph idx="2" type="pic"/>
          </p:nvPr>
        </p:nvSpPr>
        <p:spPr>
          <a:xfrm>
            <a:off x="3575050" y="491613"/>
            <a:ext cx="5111750" cy="4021393"/>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Header">
  <p:cSld name="2_Section Header">
    <p:bg>
      <p:bgPr>
        <a:solidFill>
          <a:srgbClr val="002E7D"/>
        </a:solidFill>
      </p:bgPr>
    </p:bg>
    <p:spTree>
      <p:nvGrpSpPr>
        <p:cNvPr id="96" name="Shape 96"/>
        <p:cNvGrpSpPr/>
        <p:nvPr/>
      </p:nvGrpSpPr>
      <p:grpSpPr>
        <a:xfrm>
          <a:off x="0" y="0"/>
          <a:ext cx="0" cy="0"/>
          <a:chOff x="0" y="0"/>
          <a:chExt cx="0" cy="0"/>
        </a:xfrm>
      </p:grpSpPr>
      <p:pic>
        <p:nvPicPr>
          <p:cNvPr descr="Some-template WHITE.jpg" id="97" name="Google Shape;97;p48"/>
          <p:cNvPicPr preferRelativeResize="0"/>
          <p:nvPr/>
        </p:nvPicPr>
        <p:blipFill rotWithShape="1">
          <a:blip r:embed="rId2">
            <a:alphaModFix/>
          </a:blip>
          <a:srcRect b="0" l="0" r="0" t="0"/>
          <a:stretch/>
        </p:blipFill>
        <p:spPr>
          <a:xfrm>
            <a:off x="0" y="0"/>
            <a:ext cx="9144000" cy="5143499"/>
          </a:xfrm>
          <a:prstGeom prst="rect">
            <a:avLst/>
          </a:prstGeom>
          <a:noFill/>
          <a:ln>
            <a:noFill/>
          </a:ln>
        </p:spPr>
      </p:pic>
      <p:sp>
        <p:nvSpPr>
          <p:cNvPr id="98" name="Google Shape;98;p48"/>
          <p:cNvSpPr txBox="1"/>
          <p:nvPr>
            <p:ph type="title"/>
          </p:nvPr>
        </p:nvSpPr>
        <p:spPr>
          <a:xfrm>
            <a:off x="722313" y="2807855"/>
            <a:ext cx="7772400" cy="1021556"/>
          </a:xfrm>
          <a:prstGeom prst="rect">
            <a:avLst/>
          </a:prstGeom>
          <a:noFill/>
          <a:ln>
            <a:noFill/>
          </a:ln>
        </p:spPr>
        <p:txBody>
          <a:bodyPr anchorCtr="0" anchor="t" bIns="45700" lIns="91425" spcFirstLastPara="1" rIns="91425" wrap="square" tIns="45700">
            <a:noAutofit/>
          </a:bodyPr>
          <a:lstStyle>
            <a:lvl1pPr lvl="0" marR="0" algn="l">
              <a:lnSpc>
                <a:spcPct val="80000"/>
              </a:lnSpc>
              <a:spcBef>
                <a:spcPts val="0"/>
              </a:spcBef>
              <a:spcAft>
                <a:spcPts val="0"/>
              </a:spcAft>
              <a:buClr>
                <a:srgbClr val="002E7D"/>
              </a:buClr>
              <a:buSzPts val="4000"/>
              <a:buFont typeface="Raleway"/>
              <a:buNone/>
              <a:defRPr b="1" i="0" sz="4000" u="none" cap="none" strike="noStrike">
                <a:solidFill>
                  <a:srgbClr val="002E7D"/>
                </a:solidFill>
                <a:latin typeface="Raleway"/>
                <a:ea typeface="Raleway"/>
                <a:cs typeface="Raleway"/>
                <a:sym typeface="Raleway"/>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99" name="Google Shape;99;p48"/>
          <p:cNvSpPr txBox="1"/>
          <p:nvPr>
            <p:ph idx="1" type="body"/>
          </p:nvPr>
        </p:nvSpPr>
        <p:spPr>
          <a:xfrm>
            <a:off x="722313" y="1584394"/>
            <a:ext cx="7772400" cy="1125140"/>
          </a:xfrm>
          <a:prstGeom prst="rect">
            <a:avLst/>
          </a:prstGeom>
          <a:noFill/>
          <a:ln>
            <a:noFill/>
          </a:ln>
        </p:spPr>
        <p:txBody>
          <a:bodyPr anchorCtr="0" anchor="b" bIns="45700" lIns="91425" spcFirstLastPara="1" rIns="91425" wrap="square" tIns="45700">
            <a:noAutofit/>
          </a:bodyPr>
          <a:lstStyle>
            <a:lvl1pPr indent="-228600" lvl="0" marL="457200" marR="0" algn="l">
              <a:lnSpc>
                <a:spcPct val="100000"/>
              </a:lnSpc>
              <a:spcBef>
                <a:spcPts val="400"/>
              </a:spcBef>
              <a:spcAft>
                <a:spcPts val="0"/>
              </a:spcAft>
              <a:buClr>
                <a:srgbClr val="7F7F7F"/>
              </a:buClr>
              <a:buSzPts val="1600"/>
              <a:buFont typeface="Arial"/>
              <a:buNone/>
              <a:defRPr b="0" i="0" sz="2000" u="none" cap="none" strike="noStrike">
                <a:solidFill>
                  <a:srgbClr val="7F7F7F"/>
                </a:solidFill>
                <a:latin typeface="Raleway Light"/>
                <a:ea typeface="Raleway Light"/>
                <a:cs typeface="Raleway Light"/>
                <a:sym typeface="Raleway Light"/>
              </a:defRPr>
            </a:lvl1pPr>
            <a:lvl2pPr indent="-228600" lvl="1" marL="914400" marR="0" algn="l">
              <a:lnSpc>
                <a:spcPct val="100000"/>
              </a:lnSpc>
              <a:spcBef>
                <a:spcPts val="360"/>
              </a:spcBef>
              <a:spcAft>
                <a:spcPts val="0"/>
              </a:spcAft>
              <a:buClr>
                <a:srgbClr val="888888"/>
              </a:buClr>
              <a:buSzPts val="1800"/>
              <a:buFont typeface="Arial"/>
              <a:buNone/>
              <a:defRPr b="0" i="0" sz="1800" u="none" cap="none" strike="noStrike">
                <a:solidFill>
                  <a:srgbClr val="888888"/>
                </a:solidFill>
                <a:latin typeface="Raleway Light"/>
                <a:ea typeface="Raleway Light"/>
                <a:cs typeface="Raleway Light"/>
                <a:sym typeface="Raleway Light"/>
              </a:defRPr>
            </a:lvl2pPr>
            <a:lvl3pPr indent="-228600" lvl="2" marL="1371600" marR="0" algn="l">
              <a:lnSpc>
                <a:spcPct val="100000"/>
              </a:lnSpc>
              <a:spcBef>
                <a:spcPts val="320"/>
              </a:spcBef>
              <a:spcAft>
                <a:spcPts val="0"/>
              </a:spcAft>
              <a:buClr>
                <a:srgbClr val="888888"/>
              </a:buClr>
              <a:buSzPts val="1600"/>
              <a:buFont typeface="Arial"/>
              <a:buNone/>
              <a:defRPr b="0" i="0" sz="1600" u="none" cap="none" strike="noStrike">
                <a:solidFill>
                  <a:srgbClr val="888888"/>
                </a:solidFill>
                <a:latin typeface="Raleway Light"/>
                <a:ea typeface="Raleway Light"/>
                <a:cs typeface="Raleway Light"/>
                <a:sym typeface="Raleway Light"/>
              </a:defRPr>
            </a:lvl3pPr>
            <a:lvl4pPr indent="-228600" lvl="3" marL="18288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Raleway Light"/>
                <a:ea typeface="Raleway Light"/>
                <a:cs typeface="Raleway Light"/>
                <a:sym typeface="Raleway Light"/>
              </a:defRPr>
            </a:lvl4pPr>
            <a:lvl5pPr indent="-228600" lvl="4" marL="22860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Raleway Light"/>
                <a:ea typeface="Raleway Light"/>
                <a:cs typeface="Raleway Light"/>
                <a:sym typeface="Raleway Light"/>
              </a:defRPr>
            </a:lvl5pPr>
            <a:lvl6pPr indent="-228600" lvl="5" marL="27432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100" name="Google Shape;100;p48"/>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000">
                <a:solidFill>
                  <a:srgbClr val="888888"/>
                </a:solidFill>
                <a:latin typeface="Raleway"/>
                <a:ea typeface="Raleway"/>
                <a:cs typeface="Raleway"/>
                <a:sym typeface="Raleway"/>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1" name="Google Shape;101;p48"/>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fi-FI"/>
              <a:t>‹#›</a:t>
            </a:fld>
            <a:endParaRPr/>
          </a:p>
        </p:txBody>
      </p:sp>
      <p:pic>
        <p:nvPicPr>
          <p:cNvPr id="102" name="Google Shape;102;p48"/>
          <p:cNvPicPr preferRelativeResize="0"/>
          <p:nvPr/>
        </p:nvPicPr>
        <p:blipFill rotWithShape="1">
          <a:blip r:embed="rId3">
            <a:alphaModFix/>
          </a:blip>
          <a:srcRect b="0" l="0" r="0" t="0"/>
          <a:stretch/>
        </p:blipFill>
        <p:spPr>
          <a:xfrm>
            <a:off x="3763853" y="4665828"/>
            <a:ext cx="1606730" cy="427322"/>
          </a:xfrm>
          <a:prstGeom prst="rect">
            <a:avLst/>
          </a:prstGeom>
          <a:noFill/>
          <a:ln>
            <a:noFill/>
          </a:ln>
        </p:spPr>
      </p:pic>
      <p:pic>
        <p:nvPicPr>
          <p:cNvPr id="103" name="Google Shape;103;p48"/>
          <p:cNvPicPr preferRelativeResize="0"/>
          <p:nvPr/>
        </p:nvPicPr>
        <p:blipFill rotWithShape="1">
          <a:blip r:embed="rId4">
            <a:alphaModFix/>
          </a:blip>
          <a:srcRect b="0" l="0" r="0" t="0"/>
          <a:stretch/>
        </p:blipFill>
        <p:spPr>
          <a:xfrm flipH="1" rot="-2879076">
            <a:off x="-386313" y="-30094"/>
            <a:ext cx="1118296" cy="487562"/>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104" name="Shape 104"/>
        <p:cNvGrpSpPr/>
        <p:nvPr/>
      </p:nvGrpSpPr>
      <p:grpSpPr>
        <a:xfrm>
          <a:off x="0" y="0"/>
          <a:ext cx="0" cy="0"/>
          <a:chOff x="0" y="0"/>
          <a:chExt cx="0" cy="0"/>
        </a:xfrm>
      </p:grpSpPr>
      <p:sp>
        <p:nvSpPr>
          <p:cNvPr id="105" name="Google Shape;105;p49"/>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000">
                <a:solidFill>
                  <a:srgbClr val="888888"/>
                </a:solidFill>
                <a:latin typeface="Raleway"/>
                <a:ea typeface="Raleway"/>
                <a:cs typeface="Raleway"/>
                <a:sym typeface="Raleway"/>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6" name="Google Shape;106;p49"/>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fi-FI"/>
              <a:t>‹#›</a:t>
            </a:fld>
            <a:endParaRPr/>
          </a:p>
        </p:txBody>
      </p:sp>
      <p:pic>
        <p:nvPicPr>
          <p:cNvPr descr="Logo teksteillä BLUE.png" id="107" name="Google Shape;107;p49"/>
          <p:cNvPicPr preferRelativeResize="0"/>
          <p:nvPr/>
        </p:nvPicPr>
        <p:blipFill rotWithShape="1">
          <a:blip r:embed="rId2">
            <a:alphaModFix/>
          </a:blip>
          <a:srcRect b="0" l="0" r="0" t="0"/>
          <a:stretch/>
        </p:blipFill>
        <p:spPr>
          <a:xfrm>
            <a:off x="3763852" y="4665828"/>
            <a:ext cx="1606732" cy="427323"/>
          </a:xfrm>
          <a:prstGeom prst="rect">
            <a:avLst/>
          </a:prstGeom>
          <a:noFill/>
          <a:ln>
            <a:noFill/>
          </a:ln>
        </p:spPr>
      </p:pic>
      <p:sp>
        <p:nvSpPr>
          <p:cNvPr id="108" name="Google Shape;108;p49"/>
          <p:cNvSpPr/>
          <p:nvPr>
            <p:ph idx="2" type="pic"/>
          </p:nvPr>
        </p:nvSpPr>
        <p:spPr>
          <a:xfrm>
            <a:off x="0" y="0"/>
            <a:ext cx="1790166" cy="4590703"/>
          </a:xfrm>
          <a:prstGeom prst="rect">
            <a:avLst/>
          </a:prstGeom>
          <a:noFill/>
          <a:ln>
            <a:noFill/>
          </a:ln>
        </p:spPr>
      </p:sp>
      <p:sp>
        <p:nvSpPr>
          <p:cNvPr id="109" name="Google Shape;109;p49"/>
          <p:cNvSpPr/>
          <p:nvPr>
            <p:ph idx="3" type="pic"/>
          </p:nvPr>
        </p:nvSpPr>
        <p:spPr>
          <a:xfrm>
            <a:off x="1782738" y="0"/>
            <a:ext cx="1812893" cy="4590703"/>
          </a:xfrm>
          <a:prstGeom prst="rect">
            <a:avLst/>
          </a:prstGeom>
          <a:noFill/>
          <a:ln>
            <a:noFill/>
          </a:ln>
        </p:spPr>
      </p:sp>
      <p:sp>
        <p:nvSpPr>
          <p:cNvPr id="110" name="Google Shape;110;p49"/>
          <p:cNvSpPr/>
          <p:nvPr>
            <p:ph idx="4" type="pic"/>
          </p:nvPr>
        </p:nvSpPr>
        <p:spPr>
          <a:xfrm>
            <a:off x="3588204" y="0"/>
            <a:ext cx="1782379" cy="4590703"/>
          </a:xfrm>
          <a:prstGeom prst="rect">
            <a:avLst/>
          </a:prstGeom>
          <a:noFill/>
          <a:ln>
            <a:noFill/>
          </a:ln>
        </p:spPr>
      </p:sp>
      <p:sp>
        <p:nvSpPr>
          <p:cNvPr id="111" name="Google Shape;111;p49"/>
          <p:cNvSpPr/>
          <p:nvPr>
            <p:ph idx="5" type="pic"/>
          </p:nvPr>
        </p:nvSpPr>
        <p:spPr>
          <a:xfrm>
            <a:off x="5363156" y="0"/>
            <a:ext cx="1900057" cy="4590703"/>
          </a:xfrm>
          <a:prstGeom prst="rect">
            <a:avLst/>
          </a:prstGeom>
          <a:noFill/>
          <a:ln>
            <a:noFill/>
          </a:ln>
        </p:spPr>
      </p:sp>
      <p:sp>
        <p:nvSpPr>
          <p:cNvPr id="112" name="Google Shape;112;p49"/>
          <p:cNvSpPr/>
          <p:nvPr>
            <p:ph idx="6" type="pic"/>
          </p:nvPr>
        </p:nvSpPr>
        <p:spPr>
          <a:xfrm>
            <a:off x="7255787" y="0"/>
            <a:ext cx="1888213" cy="4590703"/>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20" name="Shape 20"/>
        <p:cNvGrpSpPr/>
        <p:nvPr/>
      </p:nvGrpSpPr>
      <p:grpSpPr>
        <a:xfrm>
          <a:off x="0" y="0"/>
          <a:ext cx="0" cy="0"/>
          <a:chOff x="0" y="0"/>
          <a:chExt cx="0" cy="0"/>
        </a:xfrm>
      </p:grpSpPr>
      <p:pic>
        <p:nvPicPr>
          <p:cNvPr descr="Kuvioitu Scräpä.png" id="21" name="Google Shape;21;p38"/>
          <p:cNvPicPr preferRelativeResize="0"/>
          <p:nvPr/>
        </p:nvPicPr>
        <p:blipFill rotWithShape="1">
          <a:blip r:embed="rId2">
            <a:alphaModFix/>
          </a:blip>
          <a:srcRect b="0" l="0" r="0" t="0"/>
          <a:stretch/>
        </p:blipFill>
        <p:spPr>
          <a:xfrm>
            <a:off x="0" y="3992595"/>
            <a:ext cx="9144000" cy="1150905"/>
          </a:xfrm>
          <a:prstGeom prst="rect">
            <a:avLst/>
          </a:prstGeom>
          <a:noFill/>
          <a:ln>
            <a:noFill/>
          </a:ln>
        </p:spPr>
      </p:pic>
      <p:sp>
        <p:nvSpPr>
          <p:cNvPr id="22" name="Google Shape;22;p38"/>
          <p:cNvSpPr txBox="1"/>
          <p:nvPr>
            <p:ph type="title"/>
          </p:nvPr>
        </p:nvSpPr>
        <p:spPr>
          <a:xfrm>
            <a:off x="457200" y="414353"/>
            <a:ext cx="8229600" cy="857250"/>
          </a:xfrm>
          <a:prstGeom prst="rect">
            <a:avLst/>
          </a:prstGeom>
          <a:noFill/>
          <a:ln>
            <a:noFill/>
          </a:ln>
        </p:spPr>
        <p:txBody>
          <a:bodyPr anchorCtr="0" anchor="b" bIns="45700" lIns="91425" spcFirstLastPara="1" rIns="91425" wrap="square" tIns="45700">
            <a:noAutofit/>
          </a:bodyPr>
          <a:lstStyle>
            <a:lvl1pPr lvl="0" marR="0" algn="l">
              <a:lnSpc>
                <a:spcPct val="80000"/>
              </a:lnSpc>
              <a:spcBef>
                <a:spcPts val="0"/>
              </a:spcBef>
              <a:spcAft>
                <a:spcPts val="0"/>
              </a:spcAft>
              <a:buClr>
                <a:srgbClr val="002E7D"/>
              </a:buClr>
              <a:buSzPts val="4000"/>
              <a:buFont typeface="Raleway"/>
              <a:buNone/>
              <a:defRPr b="1" i="0" sz="4000" u="none" cap="none" strike="noStrike">
                <a:solidFill>
                  <a:srgbClr val="002E7D"/>
                </a:solidFill>
                <a:latin typeface="Raleway"/>
                <a:ea typeface="Raleway"/>
                <a:cs typeface="Raleway"/>
                <a:sym typeface="Raleway"/>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23" name="Google Shape;23;p38"/>
          <p:cNvSpPr txBox="1"/>
          <p:nvPr>
            <p:ph idx="1" type="body"/>
          </p:nvPr>
        </p:nvSpPr>
        <p:spPr>
          <a:xfrm>
            <a:off x="457200" y="1200150"/>
            <a:ext cx="8229600" cy="2990849"/>
          </a:xfrm>
          <a:prstGeom prst="rect">
            <a:avLst/>
          </a:prstGeom>
          <a:noFill/>
          <a:ln>
            <a:noFill/>
          </a:ln>
        </p:spPr>
        <p:txBody>
          <a:bodyPr anchorCtr="0" anchor="t" bIns="45700" lIns="91425" spcFirstLastPara="1" rIns="91425" wrap="square" tIns="45700">
            <a:noAutofit/>
          </a:bodyPr>
          <a:lstStyle>
            <a:lvl1pPr indent="-350520" lvl="0" marL="457200" marR="0" algn="l">
              <a:lnSpc>
                <a:spcPct val="100000"/>
              </a:lnSpc>
              <a:spcBef>
                <a:spcPts val="480"/>
              </a:spcBef>
              <a:spcAft>
                <a:spcPts val="0"/>
              </a:spcAft>
              <a:buClr>
                <a:schemeClr val="dk1"/>
              </a:buClr>
              <a:buSzPts val="1920"/>
              <a:buFont typeface="Arial"/>
              <a:buChar char="•"/>
              <a:defRPr b="0" i="0" sz="2400" u="none" cap="none" strike="noStrike">
                <a:solidFill>
                  <a:schemeClr val="dk1"/>
                </a:solidFill>
                <a:latin typeface="Raleway Light"/>
                <a:ea typeface="Raleway Light"/>
                <a:cs typeface="Raleway Light"/>
                <a:sym typeface="Raleway Light"/>
              </a:defRPr>
            </a:lvl1pPr>
            <a:lvl2pPr indent="-355600" lvl="1" marL="914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Raleway Light"/>
                <a:ea typeface="Raleway Light"/>
                <a:cs typeface="Raleway Light"/>
                <a:sym typeface="Raleway Light"/>
              </a:defRPr>
            </a:lvl2pPr>
            <a:lvl3pPr indent="-342900" lvl="2" marL="1371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Raleway Light"/>
                <a:ea typeface="Raleway Light"/>
                <a:cs typeface="Raleway Light"/>
                <a:sym typeface="Raleway Light"/>
              </a:defRPr>
            </a:lvl3pPr>
            <a:lvl4pPr indent="-330200" lvl="3" marL="1828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Raleway Light"/>
                <a:ea typeface="Raleway Light"/>
                <a:cs typeface="Raleway Light"/>
                <a:sym typeface="Raleway Light"/>
              </a:defRPr>
            </a:lvl4pPr>
            <a:lvl5pPr indent="-330200" lvl="4" marL="22860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Raleway Light"/>
                <a:ea typeface="Raleway Light"/>
                <a:cs typeface="Raleway Light"/>
                <a:sym typeface="Raleway Light"/>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4" name="Google Shape;24;p38"/>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000">
                <a:solidFill>
                  <a:schemeClr val="lt1"/>
                </a:solidFill>
                <a:latin typeface="Raleway"/>
                <a:ea typeface="Raleway"/>
                <a:cs typeface="Raleway"/>
                <a:sym typeface="Raleway"/>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5" name="Google Shape;25;p38"/>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Raleway"/>
                <a:ea typeface="Raleway"/>
                <a:cs typeface="Raleway"/>
                <a:sym typeface="Raleway"/>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Raleway"/>
                <a:ea typeface="Raleway"/>
                <a:cs typeface="Raleway"/>
                <a:sym typeface="Raleway"/>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Raleway"/>
                <a:ea typeface="Raleway"/>
                <a:cs typeface="Raleway"/>
                <a:sym typeface="Raleway"/>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Raleway"/>
                <a:ea typeface="Raleway"/>
                <a:cs typeface="Raleway"/>
                <a:sym typeface="Raleway"/>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Raleway"/>
                <a:ea typeface="Raleway"/>
                <a:cs typeface="Raleway"/>
                <a:sym typeface="Raleway"/>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Raleway"/>
                <a:ea typeface="Raleway"/>
                <a:cs typeface="Raleway"/>
                <a:sym typeface="Raleway"/>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Raleway"/>
                <a:ea typeface="Raleway"/>
                <a:cs typeface="Raleway"/>
                <a:sym typeface="Raleway"/>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Raleway"/>
                <a:ea typeface="Raleway"/>
                <a:cs typeface="Raleway"/>
                <a:sym typeface="Raleway"/>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fi-FI"/>
              <a:t>‹#›</a:t>
            </a:fld>
            <a:endParaRPr/>
          </a:p>
        </p:txBody>
      </p:sp>
      <p:pic>
        <p:nvPicPr>
          <p:cNvPr id="26" name="Google Shape;26;p38"/>
          <p:cNvPicPr preferRelativeResize="0"/>
          <p:nvPr/>
        </p:nvPicPr>
        <p:blipFill rotWithShape="1">
          <a:blip r:embed="rId3">
            <a:alphaModFix/>
          </a:blip>
          <a:srcRect b="0" l="0" r="0" t="0"/>
          <a:stretch/>
        </p:blipFill>
        <p:spPr>
          <a:xfrm>
            <a:off x="3763852" y="4665828"/>
            <a:ext cx="1606732" cy="42732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7" name="Shape 27"/>
        <p:cNvGrpSpPr/>
        <p:nvPr/>
      </p:nvGrpSpPr>
      <p:grpSpPr>
        <a:xfrm>
          <a:off x="0" y="0"/>
          <a:ext cx="0" cy="0"/>
          <a:chOff x="0" y="0"/>
          <a:chExt cx="0" cy="0"/>
        </a:xfrm>
      </p:grpSpPr>
      <p:sp>
        <p:nvSpPr>
          <p:cNvPr id="28" name="Google Shape;28;p39"/>
          <p:cNvSpPr txBox="1"/>
          <p:nvPr>
            <p:ph type="title"/>
          </p:nvPr>
        </p:nvSpPr>
        <p:spPr>
          <a:xfrm>
            <a:off x="457201" y="204787"/>
            <a:ext cx="3008313" cy="871538"/>
          </a:xfrm>
          <a:prstGeom prst="rect">
            <a:avLst/>
          </a:prstGeom>
          <a:noFill/>
          <a:ln>
            <a:noFill/>
          </a:ln>
        </p:spPr>
        <p:txBody>
          <a:bodyPr anchorCtr="0" anchor="b" bIns="45700" lIns="91425" spcFirstLastPara="1" rIns="91425" wrap="square" tIns="45700">
            <a:noAutofit/>
          </a:bodyPr>
          <a:lstStyle>
            <a:lvl1pPr lvl="0" marR="0" algn="l">
              <a:lnSpc>
                <a:spcPct val="80000"/>
              </a:lnSpc>
              <a:spcBef>
                <a:spcPts val="0"/>
              </a:spcBef>
              <a:spcAft>
                <a:spcPts val="0"/>
              </a:spcAft>
              <a:buClr>
                <a:srgbClr val="002E7D"/>
              </a:buClr>
              <a:buSzPts val="2000"/>
              <a:buFont typeface="Raleway"/>
              <a:buNone/>
              <a:defRPr b="1" i="0" sz="2000" u="none" cap="none" strike="noStrike">
                <a:solidFill>
                  <a:srgbClr val="002E7D"/>
                </a:solidFill>
                <a:latin typeface="Raleway"/>
                <a:ea typeface="Raleway"/>
                <a:cs typeface="Raleway"/>
                <a:sym typeface="Raleway"/>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29" name="Google Shape;29;p39"/>
          <p:cNvSpPr txBox="1"/>
          <p:nvPr>
            <p:ph idx="1" type="body"/>
          </p:nvPr>
        </p:nvSpPr>
        <p:spPr>
          <a:xfrm>
            <a:off x="3575050" y="204788"/>
            <a:ext cx="5111750" cy="4389835"/>
          </a:xfrm>
          <a:prstGeom prst="rect">
            <a:avLst/>
          </a:prstGeom>
          <a:noFill/>
          <a:ln>
            <a:noFill/>
          </a:ln>
        </p:spPr>
        <p:txBody>
          <a:bodyPr anchorCtr="0" anchor="t" bIns="45700" lIns="91425" spcFirstLastPara="1" rIns="91425" wrap="square" tIns="45700">
            <a:noAutofit/>
          </a:bodyPr>
          <a:lstStyle>
            <a:lvl1pPr indent="-391160" lvl="0" marL="457200" marR="0" algn="l">
              <a:lnSpc>
                <a:spcPct val="100000"/>
              </a:lnSpc>
              <a:spcBef>
                <a:spcPts val="640"/>
              </a:spcBef>
              <a:spcAft>
                <a:spcPts val="0"/>
              </a:spcAft>
              <a:buClr>
                <a:schemeClr val="dk1"/>
              </a:buClr>
              <a:buSzPts val="2560"/>
              <a:buFont typeface="Arial"/>
              <a:buChar char="•"/>
              <a:defRPr b="0" i="0" sz="3200" u="none" cap="none" strike="noStrike">
                <a:solidFill>
                  <a:schemeClr val="dk1"/>
                </a:solidFill>
                <a:latin typeface="Raleway"/>
                <a:ea typeface="Raleway"/>
                <a:cs typeface="Raleway"/>
                <a:sym typeface="Raleway"/>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Raleway"/>
                <a:ea typeface="Raleway"/>
                <a:cs typeface="Raleway"/>
                <a:sym typeface="Raleway"/>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Raleway"/>
                <a:ea typeface="Raleway"/>
                <a:cs typeface="Raleway"/>
                <a:sym typeface="Raleway"/>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Raleway"/>
                <a:ea typeface="Raleway"/>
                <a:cs typeface="Raleway"/>
                <a:sym typeface="Raleway"/>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Raleway"/>
                <a:ea typeface="Raleway"/>
                <a:cs typeface="Raleway"/>
                <a:sym typeface="Raleway"/>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0" name="Google Shape;30;p39"/>
          <p:cNvSpPr txBox="1"/>
          <p:nvPr>
            <p:ph idx="2" type="body"/>
          </p:nvPr>
        </p:nvSpPr>
        <p:spPr>
          <a:xfrm>
            <a:off x="457201" y="1076326"/>
            <a:ext cx="3008313" cy="3518297"/>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280"/>
              </a:spcBef>
              <a:spcAft>
                <a:spcPts val="0"/>
              </a:spcAft>
              <a:buClr>
                <a:schemeClr val="dk1"/>
              </a:buClr>
              <a:buSzPts val="1120"/>
              <a:buFont typeface="Arial"/>
              <a:buNone/>
              <a:defRPr b="0" i="0" sz="1400" u="none" cap="none" strike="noStrike">
                <a:solidFill>
                  <a:schemeClr val="dk1"/>
                </a:solidFill>
                <a:latin typeface="Raleway"/>
                <a:ea typeface="Raleway"/>
                <a:cs typeface="Raleway"/>
                <a:sym typeface="Raleway"/>
              </a:defRPr>
            </a:lvl1pPr>
            <a:lvl2pPr indent="-228600" lvl="1" marL="914400" marR="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Raleway"/>
                <a:ea typeface="Raleway"/>
                <a:cs typeface="Raleway"/>
                <a:sym typeface="Raleway"/>
              </a:defRPr>
            </a:lvl2pPr>
            <a:lvl3pPr indent="-228600" lvl="2" marL="1371600" marR="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Raleway"/>
                <a:ea typeface="Raleway"/>
                <a:cs typeface="Raleway"/>
                <a:sym typeface="Raleway"/>
              </a:defRPr>
            </a:lvl3pPr>
            <a:lvl4pPr indent="-228600" lvl="3" marL="1828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Raleway"/>
                <a:ea typeface="Raleway"/>
                <a:cs typeface="Raleway"/>
                <a:sym typeface="Raleway"/>
              </a:defRPr>
            </a:lvl4pPr>
            <a:lvl5pPr indent="-228600" lvl="4" marL="22860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Raleway"/>
                <a:ea typeface="Raleway"/>
                <a:cs typeface="Raleway"/>
                <a:sym typeface="Raleway"/>
              </a:defRPr>
            </a:lvl5pPr>
            <a:lvl6pPr indent="-228600" lvl="5" marL="27432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31" name="Google Shape;31;p39"/>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000">
                <a:solidFill>
                  <a:srgbClr val="888888"/>
                </a:solidFill>
                <a:latin typeface="Raleway"/>
                <a:ea typeface="Raleway"/>
                <a:cs typeface="Raleway"/>
                <a:sym typeface="Raleway"/>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2" name="Google Shape;32;p39"/>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fi-FI"/>
              <a:t>‹#›</a:t>
            </a:fld>
            <a:endParaRPr>
              <a:solidFill>
                <a:srgbClr val="B70004"/>
              </a:solidFill>
            </a:endParaRPr>
          </a:p>
        </p:txBody>
      </p:sp>
      <p:pic>
        <p:nvPicPr>
          <p:cNvPr descr="Logo teksteillä BLUE.png" id="33" name="Google Shape;33;p39"/>
          <p:cNvPicPr preferRelativeResize="0"/>
          <p:nvPr/>
        </p:nvPicPr>
        <p:blipFill rotWithShape="1">
          <a:blip r:embed="rId2">
            <a:alphaModFix/>
          </a:blip>
          <a:srcRect b="0" l="0" r="0" t="0"/>
          <a:stretch/>
        </p:blipFill>
        <p:spPr>
          <a:xfrm>
            <a:off x="3763852" y="4665828"/>
            <a:ext cx="1606732" cy="42732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34" name="Shape 34"/>
        <p:cNvGrpSpPr/>
        <p:nvPr/>
      </p:nvGrpSpPr>
      <p:grpSpPr>
        <a:xfrm>
          <a:off x="0" y="0"/>
          <a:ext cx="0" cy="0"/>
          <a:chOff x="0" y="0"/>
          <a:chExt cx="0" cy="0"/>
        </a:xfrm>
      </p:grpSpPr>
      <p:sp>
        <p:nvSpPr>
          <p:cNvPr id="35" name="Google Shape;35;p41"/>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000">
                <a:solidFill>
                  <a:srgbClr val="888888"/>
                </a:solidFill>
                <a:latin typeface="Raleway"/>
                <a:ea typeface="Raleway"/>
                <a:cs typeface="Raleway"/>
                <a:sym typeface="Raleway"/>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6" name="Google Shape;36;p41"/>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fi-FI"/>
              <a:t>‹#›</a:t>
            </a:fld>
            <a:endParaRPr/>
          </a:p>
        </p:txBody>
      </p:sp>
      <p:pic>
        <p:nvPicPr>
          <p:cNvPr descr="Logo teksteillä BLUE.png" id="37" name="Google Shape;37;p41"/>
          <p:cNvPicPr preferRelativeResize="0"/>
          <p:nvPr/>
        </p:nvPicPr>
        <p:blipFill rotWithShape="1">
          <a:blip r:embed="rId2">
            <a:alphaModFix/>
          </a:blip>
          <a:srcRect b="0" l="0" r="0" t="0"/>
          <a:stretch/>
        </p:blipFill>
        <p:spPr>
          <a:xfrm>
            <a:off x="3763852" y="4665828"/>
            <a:ext cx="1606732" cy="427323"/>
          </a:xfrm>
          <a:prstGeom prst="rect">
            <a:avLst/>
          </a:prstGeom>
          <a:noFill/>
          <a:ln>
            <a:noFill/>
          </a:ln>
        </p:spPr>
      </p:pic>
      <p:sp>
        <p:nvSpPr>
          <p:cNvPr id="38" name="Google Shape;38;p41"/>
          <p:cNvSpPr/>
          <p:nvPr>
            <p:ph idx="2" type="pic"/>
          </p:nvPr>
        </p:nvSpPr>
        <p:spPr>
          <a:xfrm>
            <a:off x="0" y="0"/>
            <a:ext cx="9144000" cy="4590703"/>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9" name="Shape 39"/>
        <p:cNvGrpSpPr/>
        <p:nvPr/>
      </p:nvGrpSpPr>
      <p:grpSpPr>
        <a:xfrm>
          <a:off x="0" y="0"/>
          <a:ext cx="0" cy="0"/>
          <a:chOff x="0" y="0"/>
          <a:chExt cx="0" cy="0"/>
        </a:xfrm>
      </p:grpSpPr>
      <p:pic>
        <p:nvPicPr>
          <p:cNvPr descr="Some-template.jpg" id="40" name="Google Shape;40;p36"/>
          <p:cNvPicPr preferRelativeResize="0"/>
          <p:nvPr/>
        </p:nvPicPr>
        <p:blipFill rotWithShape="1">
          <a:blip r:embed="rId2">
            <a:alphaModFix/>
          </a:blip>
          <a:srcRect b="0" l="0" r="0" t="0"/>
          <a:stretch/>
        </p:blipFill>
        <p:spPr>
          <a:xfrm>
            <a:off x="0" y="0"/>
            <a:ext cx="9144000" cy="659131"/>
          </a:xfrm>
          <a:prstGeom prst="rect">
            <a:avLst/>
          </a:prstGeom>
          <a:noFill/>
          <a:ln>
            <a:noFill/>
          </a:ln>
        </p:spPr>
      </p:pic>
      <p:pic>
        <p:nvPicPr>
          <p:cNvPr descr="Mask.png" id="41" name="Google Shape;41;p36"/>
          <p:cNvPicPr preferRelativeResize="0"/>
          <p:nvPr/>
        </p:nvPicPr>
        <p:blipFill rotWithShape="1">
          <a:blip r:embed="rId3">
            <a:alphaModFix/>
          </a:blip>
          <a:srcRect b="0" l="0" r="0" t="0"/>
          <a:stretch/>
        </p:blipFill>
        <p:spPr>
          <a:xfrm>
            <a:off x="0" y="0"/>
            <a:ext cx="9144000" cy="698459"/>
          </a:xfrm>
          <a:prstGeom prst="rect">
            <a:avLst/>
          </a:prstGeom>
          <a:noFill/>
          <a:ln>
            <a:noFill/>
          </a:ln>
        </p:spPr>
      </p:pic>
      <p:sp>
        <p:nvSpPr>
          <p:cNvPr id="42" name="Google Shape;42;p36"/>
          <p:cNvSpPr txBox="1"/>
          <p:nvPr>
            <p:ph type="title"/>
          </p:nvPr>
        </p:nvSpPr>
        <p:spPr>
          <a:xfrm>
            <a:off x="457200" y="659131"/>
            <a:ext cx="8229600" cy="857250"/>
          </a:xfrm>
          <a:prstGeom prst="rect">
            <a:avLst/>
          </a:prstGeom>
          <a:noFill/>
          <a:ln>
            <a:noFill/>
          </a:ln>
        </p:spPr>
        <p:txBody>
          <a:bodyPr anchorCtr="0" anchor="b" bIns="45700" lIns="91425" spcFirstLastPara="1" rIns="91425" wrap="square" tIns="45700">
            <a:noAutofit/>
          </a:bodyPr>
          <a:lstStyle>
            <a:lvl1pPr lvl="0" marR="0" algn="l">
              <a:lnSpc>
                <a:spcPct val="80000"/>
              </a:lnSpc>
              <a:spcBef>
                <a:spcPts val="0"/>
              </a:spcBef>
              <a:spcAft>
                <a:spcPts val="0"/>
              </a:spcAft>
              <a:buClr>
                <a:srgbClr val="002E7D"/>
              </a:buClr>
              <a:buSzPts val="4000"/>
              <a:buFont typeface="Raleway"/>
              <a:buNone/>
              <a:defRPr b="1" i="0" sz="4000" u="none" cap="none" strike="noStrike">
                <a:solidFill>
                  <a:srgbClr val="002E7D"/>
                </a:solidFill>
                <a:latin typeface="Raleway"/>
                <a:ea typeface="Raleway"/>
                <a:cs typeface="Raleway"/>
                <a:sym typeface="Raleway"/>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43" name="Google Shape;43;p36"/>
          <p:cNvSpPr txBox="1"/>
          <p:nvPr>
            <p:ph idx="1" type="body"/>
          </p:nvPr>
        </p:nvSpPr>
        <p:spPr>
          <a:xfrm>
            <a:off x="457200" y="1516381"/>
            <a:ext cx="8229600" cy="2982467"/>
          </a:xfrm>
          <a:prstGeom prst="rect">
            <a:avLst/>
          </a:prstGeom>
          <a:noFill/>
          <a:ln>
            <a:noFill/>
          </a:ln>
        </p:spPr>
        <p:txBody>
          <a:bodyPr anchorCtr="0" anchor="t" bIns="45700" lIns="91425" spcFirstLastPara="1" rIns="91425" wrap="square" tIns="45700">
            <a:noAutofit/>
          </a:bodyPr>
          <a:lstStyle>
            <a:lvl1pPr indent="-330200" lvl="0" marL="457200" marR="0" algn="l">
              <a:lnSpc>
                <a:spcPct val="100000"/>
              </a:lnSpc>
              <a:spcBef>
                <a:spcPts val="400"/>
              </a:spcBef>
              <a:spcAft>
                <a:spcPts val="0"/>
              </a:spcAft>
              <a:buClr>
                <a:schemeClr val="dk1"/>
              </a:buClr>
              <a:buSzPts val="1600"/>
              <a:buFont typeface="Arial"/>
              <a:buChar char="•"/>
              <a:defRPr b="0" i="0" sz="2000" u="none" cap="none" strike="noStrike">
                <a:solidFill>
                  <a:schemeClr val="dk1"/>
                </a:solidFill>
                <a:latin typeface="Raleway Light"/>
                <a:ea typeface="Raleway Light"/>
                <a:cs typeface="Raleway Light"/>
                <a:sym typeface="Raleway Light"/>
              </a:defRPr>
            </a:lvl1pPr>
            <a:lvl2pPr indent="-342900" lvl="1" marL="9144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Raleway Light"/>
                <a:ea typeface="Raleway Light"/>
                <a:cs typeface="Raleway Light"/>
                <a:sym typeface="Raleway Light"/>
              </a:defRPr>
            </a:lvl2pPr>
            <a:lvl3pPr indent="-330200" lvl="2" marL="13716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Raleway Light"/>
                <a:ea typeface="Raleway Light"/>
                <a:cs typeface="Raleway Light"/>
                <a:sym typeface="Raleway Light"/>
              </a:defRPr>
            </a:lvl3pPr>
            <a:lvl4pPr indent="-317500" lvl="3" marL="1828800" marR="0" algn="l">
              <a:lnSpc>
                <a:spcPct val="100000"/>
              </a:lnSpc>
              <a:spcBef>
                <a:spcPts val="280"/>
              </a:spcBef>
              <a:spcAft>
                <a:spcPts val="0"/>
              </a:spcAft>
              <a:buClr>
                <a:schemeClr val="dk1"/>
              </a:buClr>
              <a:buSzPts val="1400"/>
              <a:buFont typeface="Arial"/>
              <a:buChar char="–"/>
              <a:defRPr b="0" i="0" sz="1400" u="none" cap="none" strike="noStrike">
                <a:solidFill>
                  <a:schemeClr val="dk1"/>
                </a:solidFill>
                <a:latin typeface="Raleway Light"/>
                <a:ea typeface="Raleway Light"/>
                <a:cs typeface="Raleway Light"/>
                <a:sym typeface="Raleway Light"/>
              </a:defRPr>
            </a:lvl4pPr>
            <a:lvl5pPr indent="-317500" lvl="4" marL="2286000" marR="0" algn="l">
              <a:lnSpc>
                <a:spcPct val="100000"/>
              </a:lnSpc>
              <a:spcBef>
                <a:spcPts val="280"/>
              </a:spcBef>
              <a:spcAft>
                <a:spcPts val="0"/>
              </a:spcAft>
              <a:buClr>
                <a:schemeClr val="dk1"/>
              </a:buClr>
              <a:buSzPts val="1400"/>
              <a:buFont typeface="Arial"/>
              <a:buChar char="»"/>
              <a:defRPr b="0" i="0" sz="1400" u="none" cap="none" strike="noStrike">
                <a:solidFill>
                  <a:schemeClr val="dk1"/>
                </a:solidFill>
                <a:latin typeface="Raleway Light"/>
                <a:ea typeface="Raleway Light"/>
                <a:cs typeface="Raleway Light"/>
                <a:sym typeface="Raleway Light"/>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4" name="Google Shape;44;p36"/>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000">
                <a:solidFill>
                  <a:srgbClr val="888888"/>
                </a:solidFill>
                <a:latin typeface="Raleway"/>
                <a:ea typeface="Raleway"/>
                <a:cs typeface="Raleway"/>
                <a:sym typeface="Raleway"/>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5" name="Google Shape;45;p36"/>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fi-FI"/>
              <a:t>‹#›</a:t>
            </a:fld>
            <a:endParaRPr/>
          </a:p>
        </p:txBody>
      </p:sp>
      <p:pic>
        <p:nvPicPr>
          <p:cNvPr descr="Logo teksteillä BLUE.png" id="46" name="Google Shape;46;p36"/>
          <p:cNvPicPr preferRelativeResize="0"/>
          <p:nvPr/>
        </p:nvPicPr>
        <p:blipFill rotWithShape="1">
          <a:blip r:embed="rId4">
            <a:alphaModFix/>
          </a:blip>
          <a:srcRect b="0" l="0" r="0" t="0"/>
          <a:stretch/>
        </p:blipFill>
        <p:spPr>
          <a:xfrm>
            <a:off x="3763852" y="4665828"/>
            <a:ext cx="1606732" cy="42732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7" name="Shape 47"/>
        <p:cNvGrpSpPr/>
        <p:nvPr/>
      </p:nvGrpSpPr>
      <p:grpSpPr>
        <a:xfrm>
          <a:off x="0" y="0"/>
          <a:ext cx="0" cy="0"/>
          <a:chOff x="0" y="0"/>
          <a:chExt cx="0" cy="0"/>
        </a:xfrm>
      </p:grpSpPr>
      <p:sp>
        <p:nvSpPr>
          <p:cNvPr id="48" name="Google Shape;48;p42"/>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000">
                <a:solidFill>
                  <a:srgbClr val="888888"/>
                </a:solidFill>
                <a:latin typeface="Raleway"/>
                <a:ea typeface="Raleway"/>
                <a:cs typeface="Raleway"/>
                <a:sym typeface="Raleway"/>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9" name="Google Shape;49;p42"/>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fi-FI"/>
              <a:t>‹#›</a:t>
            </a:fld>
            <a:endParaRPr/>
          </a:p>
        </p:txBody>
      </p:sp>
      <p:pic>
        <p:nvPicPr>
          <p:cNvPr descr="Logo teksteillä BLUE.png" id="50" name="Google Shape;50;p42"/>
          <p:cNvPicPr preferRelativeResize="0"/>
          <p:nvPr/>
        </p:nvPicPr>
        <p:blipFill rotWithShape="1">
          <a:blip r:embed="rId2">
            <a:alphaModFix/>
          </a:blip>
          <a:srcRect b="0" l="0" r="0" t="0"/>
          <a:stretch/>
        </p:blipFill>
        <p:spPr>
          <a:xfrm>
            <a:off x="3763852" y="4665828"/>
            <a:ext cx="1606732" cy="427323"/>
          </a:xfrm>
          <a:prstGeom prst="rect">
            <a:avLst/>
          </a:prstGeom>
          <a:noFill/>
          <a:ln>
            <a:noFill/>
          </a:ln>
        </p:spPr>
      </p:pic>
      <p:sp>
        <p:nvSpPr>
          <p:cNvPr id="51" name="Google Shape;51;p42"/>
          <p:cNvSpPr/>
          <p:nvPr>
            <p:ph idx="2" type="pic"/>
          </p:nvPr>
        </p:nvSpPr>
        <p:spPr>
          <a:xfrm>
            <a:off x="0" y="1063229"/>
            <a:ext cx="9144000" cy="3545681"/>
          </a:xfrm>
          <a:prstGeom prst="rect">
            <a:avLst/>
          </a:prstGeom>
          <a:noFill/>
          <a:ln>
            <a:noFill/>
          </a:ln>
        </p:spPr>
      </p:sp>
      <p:sp>
        <p:nvSpPr>
          <p:cNvPr id="52" name="Google Shape;52;p42"/>
          <p:cNvSpPr txBox="1"/>
          <p:nvPr>
            <p:ph type="title"/>
          </p:nvPr>
        </p:nvSpPr>
        <p:spPr>
          <a:xfrm>
            <a:off x="457200" y="343003"/>
            <a:ext cx="8229600" cy="584557"/>
          </a:xfrm>
          <a:prstGeom prst="rect">
            <a:avLst/>
          </a:prstGeom>
          <a:noFill/>
          <a:ln>
            <a:noFill/>
          </a:ln>
        </p:spPr>
        <p:txBody>
          <a:bodyPr anchorCtr="0" anchor="b" bIns="45700" lIns="91425" spcFirstLastPara="1" rIns="91425" wrap="square" tIns="45700">
            <a:noAutofit/>
          </a:bodyPr>
          <a:lstStyle>
            <a:lvl1pPr lvl="0" marR="0" algn="ctr">
              <a:lnSpc>
                <a:spcPct val="80000"/>
              </a:lnSpc>
              <a:spcBef>
                <a:spcPts val="0"/>
              </a:spcBef>
              <a:spcAft>
                <a:spcPts val="0"/>
              </a:spcAft>
              <a:buClr>
                <a:srgbClr val="002E7D"/>
              </a:buClr>
              <a:buSzPts val="3600"/>
              <a:buFont typeface="Raleway"/>
              <a:buNone/>
              <a:defRPr b="1" i="0" sz="3600" u="none" cap="none" strike="noStrike">
                <a:solidFill>
                  <a:srgbClr val="002E7D"/>
                </a:solidFill>
                <a:latin typeface="Raleway"/>
                <a:ea typeface="Raleway"/>
                <a:cs typeface="Raleway"/>
                <a:sym typeface="Raleway"/>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53" name="Shape 53"/>
        <p:cNvGrpSpPr/>
        <p:nvPr/>
      </p:nvGrpSpPr>
      <p:grpSpPr>
        <a:xfrm>
          <a:off x="0" y="0"/>
          <a:ext cx="0" cy="0"/>
          <a:chOff x="0" y="0"/>
          <a:chExt cx="0" cy="0"/>
        </a:xfrm>
      </p:grpSpPr>
      <p:sp>
        <p:nvSpPr>
          <p:cNvPr id="54" name="Google Shape;54;p43"/>
          <p:cNvSpPr txBox="1"/>
          <p:nvPr>
            <p:ph type="title"/>
          </p:nvPr>
        </p:nvSpPr>
        <p:spPr>
          <a:xfrm>
            <a:off x="457200" y="450030"/>
            <a:ext cx="8229600" cy="857250"/>
          </a:xfrm>
          <a:prstGeom prst="rect">
            <a:avLst/>
          </a:prstGeom>
          <a:noFill/>
          <a:ln>
            <a:noFill/>
          </a:ln>
        </p:spPr>
        <p:txBody>
          <a:bodyPr anchorCtr="0" anchor="b" bIns="45700" lIns="91425" spcFirstLastPara="1" rIns="91425" wrap="square" tIns="45700">
            <a:noAutofit/>
          </a:bodyPr>
          <a:lstStyle>
            <a:lvl1pPr lvl="0" marR="0" algn="l">
              <a:lnSpc>
                <a:spcPct val="80000"/>
              </a:lnSpc>
              <a:spcBef>
                <a:spcPts val="0"/>
              </a:spcBef>
              <a:spcAft>
                <a:spcPts val="0"/>
              </a:spcAft>
              <a:buClr>
                <a:srgbClr val="002E7D"/>
              </a:buClr>
              <a:buSzPts val="4000"/>
              <a:buFont typeface="Raleway"/>
              <a:buNone/>
              <a:defRPr b="1" i="0" sz="4000" u="none" cap="none" strike="noStrike">
                <a:solidFill>
                  <a:srgbClr val="002E7D"/>
                </a:solidFill>
                <a:latin typeface="Raleway"/>
                <a:ea typeface="Raleway"/>
                <a:cs typeface="Raleway"/>
                <a:sym typeface="Raleway"/>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55" name="Google Shape;55;p43"/>
          <p:cNvSpPr txBox="1"/>
          <p:nvPr>
            <p:ph idx="1" type="body"/>
          </p:nvPr>
        </p:nvSpPr>
        <p:spPr>
          <a:xfrm>
            <a:off x="457199" y="1200151"/>
            <a:ext cx="4044791" cy="3394472"/>
          </a:xfrm>
          <a:prstGeom prst="rect">
            <a:avLst/>
          </a:prstGeom>
          <a:noFill/>
          <a:ln>
            <a:noFill/>
          </a:ln>
        </p:spPr>
        <p:txBody>
          <a:bodyPr anchorCtr="0" anchor="t" bIns="45700" lIns="91425" spcFirstLastPara="1" rIns="91425" wrap="square" tIns="45700">
            <a:noAutofit/>
          </a:bodyPr>
          <a:lstStyle>
            <a:lvl1pPr indent="-350520" lvl="0" marL="457200" marR="0" algn="l">
              <a:lnSpc>
                <a:spcPct val="100000"/>
              </a:lnSpc>
              <a:spcBef>
                <a:spcPts val="480"/>
              </a:spcBef>
              <a:spcAft>
                <a:spcPts val="0"/>
              </a:spcAft>
              <a:buClr>
                <a:schemeClr val="dk1"/>
              </a:buClr>
              <a:buSzPts val="1920"/>
              <a:buFont typeface="Arial"/>
              <a:buChar char="•"/>
              <a:defRPr b="0" i="0" sz="2400" u="none" cap="none" strike="noStrike">
                <a:solidFill>
                  <a:schemeClr val="dk1"/>
                </a:solidFill>
                <a:latin typeface="Raleway Light"/>
                <a:ea typeface="Raleway Light"/>
                <a:cs typeface="Raleway Light"/>
                <a:sym typeface="Raleway Light"/>
              </a:defRPr>
            </a:lvl1pPr>
            <a:lvl2pPr indent="-355600" lvl="1" marL="914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Raleway Light"/>
                <a:ea typeface="Raleway Light"/>
                <a:cs typeface="Raleway Light"/>
                <a:sym typeface="Raleway Light"/>
              </a:defRPr>
            </a:lvl2pPr>
            <a:lvl3pPr indent="-342900" lvl="2" marL="1371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Raleway Light"/>
                <a:ea typeface="Raleway Light"/>
                <a:cs typeface="Raleway Light"/>
                <a:sym typeface="Raleway Light"/>
              </a:defRPr>
            </a:lvl3pPr>
            <a:lvl4pPr indent="-330200" lvl="3" marL="1828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Raleway Light"/>
                <a:ea typeface="Raleway Light"/>
                <a:cs typeface="Raleway Light"/>
                <a:sym typeface="Raleway Light"/>
              </a:defRPr>
            </a:lvl4pPr>
            <a:lvl5pPr indent="-330200" lvl="4" marL="22860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Raleway Light"/>
                <a:ea typeface="Raleway Light"/>
                <a:cs typeface="Raleway Light"/>
                <a:sym typeface="Raleway Light"/>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6" name="Google Shape;56;p43"/>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000">
                <a:solidFill>
                  <a:srgbClr val="888888"/>
                </a:solidFill>
                <a:latin typeface="Raleway"/>
                <a:ea typeface="Raleway"/>
                <a:cs typeface="Raleway"/>
                <a:sym typeface="Raleway"/>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7" name="Google Shape;57;p43"/>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fi-FI"/>
              <a:t>‹#›</a:t>
            </a:fld>
            <a:endParaRPr/>
          </a:p>
        </p:txBody>
      </p:sp>
      <p:pic>
        <p:nvPicPr>
          <p:cNvPr descr="Logo teksteillä BLUE.png" id="58" name="Google Shape;58;p43"/>
          <p:cNvPicPr preferRelativeResize="0"/>
          <p:nvPr/>
        </p:nvPicPr>
        <p:blipFill rotWithShape="1">
          <a:blip r:embed="rId2">
            <a:alphaModFix/>
          </a:blip>
          <a:srcRect b="0" l="0" r="0" t="0"/>
          <a:stretch/>
        </p:blipFill>
        <p:spPr>
          <a:xfrm>
            <a:off x="3763852" y="4665828"/>
            <a:ext cx="1606732" cy="427323"/>
          </a:xfrm>
          <a:prstGeom prst="rect">
            <a:avLst/>
          </a:prstGeom>
          <a:noFill/>
          <a:ln>
            <a:noFill/>
          </a:ln>
        </p:spPr>
      </p:pic>
      <p:sp>
        <p:nvSpPr>
          <p:cNvPr id="59" name="Google Shape;59;p43"/>
          <p:cNvSpPr txBox="1"/>
          <p:nvPr>
            <p:ph idx="2" type="body"/>
          </p:nvPr>
        </p:nvSpPr>
        <p:spPr>
          <a:xfrm>
            <a:off x="4680358" y="1200151"/>
            <a:ext cx="4009013" cy="3394472"/>
          </a:xfrm>
          <a:prstGeom prst="rect">
            <a:avLst/>
          </a:prstGeom>
          <a:noFill/>
          <a:ln>
            <a:noFill/>
          </a:ln>
        </p:spPr>
        <p:txBody>
          <a:bodyPr anchorCtr="0" anchor="t" bIns="45700" lIns="91425" spcFirstLastPara="1" rIns="91425" wrap="square" tIns="45700">
            <a:noAutofit/>
          </a:bodyPr>
          <a:lstStyle>
            <a:lvl1pPr indent="-350520" lvl="0" marL="457200" marR="0" algn="l">
              <a:lnSpc>
                <a:spcPct val="100000"/>
              </a:lnSpc>
              <a:spcBef>
                <a:spcPts val="480"/>
              </a:spcBef>
              <a:spcAft>
                <a:spcPts val="0"/>
              </a:spcAft>
              <a:buClr>
                <a:schemeClr val="dk1"/>
              </a:buClr>
              <a:buSzPts val="1920"/>
              <a:buFont typeface="Arial"/>
              <a:buChar char="•"/>
              <a:defRPr b="0" i="0" sz="2400" u="none" cap="none" strike="noStrike">
                <a:solidFill>
                  <a:schemeClr val="dk1"/>
                </a:solidFill>
                <a:latin typeface="Raleway Light"/>
                <a:ea typeface="Raleway Light"/>
                <a:cs typeface="Raleway Light"/>
                <a:sym typeface="Raleway Light"/>
              </a:defRPr>
            </a:lvl1pPr>
            <a:lvl2pPr indent="-355600" lvl="1" marL="914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Raleway Light"/>
                <a:ea typeface="Raleway Light"/>
                <a:cs typeface="Raleway Light"/>
                <a:sym typeface="Raleway Light"/>
              </a:defRPr>
            </a:lvl2pPr>
            <a:lvl3pPr indent="-342900" lvl="2" marL="1371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Raleway Light"/>
                <a:ea typeface="Raleway Light"/>
                <a:cs typeface="Raleway Light"/>
                <a:sym typeface="Raleway Light"/>
              </a:defRPr>
            </a:lvl3pPr>
            <a:lvl4pPr indent="-330200" lvl="3" marL="1828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Raleway Light"/>
                <a:ea typeface="Raleway Light"/>
                <a:cs typeface="Raleway Light"/>
                <a:sym typeface="Raleway Light"/>
              </a:defRPr>
            </a:lvl4pPr>
            <a:lvl5pPr indent="-330200" lvl="4" marL="22860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Raleway Light"/>
                <a:ea typeface="Raleway Light"/>
                <a:cs typeface="Raleway Light"/>
                <a:sym typeface="Raleway Light"/>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bg>
      <p:bgPr>
        <a:solidFill>
          <a:srgbClr val="002E7D"/>
        </a:solidFill>
      </p:bgPr>
    </p:bg>
    <p:spTree>
      <p:nvGrpSpPr>
        <p:cNvPr id="60" name="Shape 60"/>
        <p:cNvGrpSpPr/>
        <p:nvPr/>
      </p:nvGrpSpPr>
      <p:grpSpPr>
        <a:xfrm>
          <a:off x="0" y="0"/>
          <a:ext cx="0" cy="0"/>
          <a:chOff x="0" y="0"/>
          <a:chExt cx="0" cy="0"/>
        </a:xfrm>
      </p:grpSpPr>
      <p:pic>
        <p:nvPicPr>
          <p:cNvPr descr="Some-template.jpg" id="61" name="Google Shape;61;p45"/>
          <p:cNvPicPr preferRelativeResize="0"/>
          <p:nvPr/>
        </p:nvPicPr>
        <p:blipFill rotWithShape="1">
          <a:blip r:embed="rId2">
            <a:alphaModFix/>
          </a:blip>
          <a:srcRect b="0" l="0" r="0" t="0"/>
          <a:stretch/>
        </p:blipFill>
        <p:spPr>
          <a:xfrm>
            <a:off x="0" y="0"/>
            <a:ext cx="9144000" cy="5227949"/>
          </a:xfrm>
          <a:prstGeom prst="rect">
            <a:avLst/>
          </a:prstGeom>
          <a:noFill/>
          <a:ln>
            <a:noFill/>
          </a:ln>
        </p:spPr>
      </p:pic>
      <p:sp>
        <p:nvSpPr>
          <p:cNvPr id="62" name="Google Shape;62;p45"/>
          <p:cNvSpPr txBox="1"/>
          <p:nvPr>
            <p:ph type="title"/>
          </p:nvPr>
        </p:nvSpPr>
        <p:spPr>
          <a:xfrm>
            <a:off x="722313" y="2807855"/>
            <a:ext cx="7772400" cy="1021556"/>
          </a:xfrm>
          <a:prstGeom prst="rect">
            <a:avLst/>
          </a:prstGeom>
          <a:noFill/>
          <a:ln>
            <a:noFill/>
          </a:ln>
        </p:spPr>
        <p:txBody>
          <a:bodyPr anchorCtr="0" anchor="t" bIns="45700" lIns="91425" spcFirstLastPara="1" rIns="91425" wrap="square" tIns="45700">
            <a:noAutofit/>
          </a:bodyPr>
          <a:lstStyle>
            <a:lvl1pPr lvl="0" marR="0" algn="l">
              <a:lnSpc>
                <a:spcPct val="80000"/>
              </a:lnSpc>
              <a:spcBef>
                <a:spcPts val="0"/>
              </a:spcBef>
              <a:spcAft>
                <a:spcPts val="0"/>
              </a:spcAft>
              <a:buClr>
                <a:schemeClr val="lt1"/>
              </a:buClr>
              <a:buSzPts val="4000"/>
              <a:buFont typeface="Raleway"/>
              <a:buNone/>
              <a:defRPr b="1" i="0" sz="4000" u="none" cap="none" strike="noStrike">
                <a:solidFill>
                  <a:schemeClr val="lt1"/>
                </a:solidFill>
                <a:latin typeface="Raleway"/>
                <a:ea typeface="Raleway"/>
                <a:cs typeface="Raleway"/>
                <a:sym typeface="Raleway"/>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63" name="Google Shape;63;p45"/>
          <p:cNvSpPr txBox="1"/>
          <p:nvPr>
            <p:ph idx="1" type="body"/>
          </p:nvPr>
        </p:nvSpPr>
        <p:spPr>
          <a:xfrm>
            <a:off x="722313" y="1564730"/>
            <a:ext cx="7772400" cy="1125140"/>
          </a:xfrm>
          <a:prstGeom prst="rect">
            <a:avLst/>
          </a:prstGeom>
          <a:noFill/>
          <a:ln>
            <a:noFill/>
          </a:ln>
        </p:spPr>
        <p:txBody>
          <a:bodyPr anchorCtr="0" anchor="b" bIns="45700" lIns="91425" spcFirstLastPara="1" rIns="91425" wrap="square" tIns="45700">
            <a:noAutofit/>
          </a:bodyPr>
          <a:lstStyle>
            <a:lvl1pPr indent="-228600" lvl="0" marL="457200" marR="0" algn="l">
              <a:lnSpc>
                <a:spcPct val="100000"/>
              </a:lnSpc>
              <a:spcBef>
                <a:spcPts val="400"/>
              </a:spcBef>
              <a:spcAft>
                <a:spcPts val="0"/>
              </a:spcAft>
              <a:buClr>
                <a:srgbClr val="BFBFBF"/>
              </a:buClr>
              <a:buSzPts val="1600"/>
              <a:buFont typeface="Arial"/>
              <a:buNone/>
              <a:defRPr b="0" i="0" sz="2000" u="none" cap="none" strike="noStrike">
                <a:solidFill>
                  <a:srgbClr val="BFBFBF"/>
                </a:solidFill>
                <a:latin typeface="Raleway Light"/>
                <a:ea typeface="Raleway Light"/>
                <a:cs typeface="Raleway Light"/>
                <a:sym typeface="Raleway Light"/>
              </a:defRPr>
            </a:lvl1pPr>
            <a:lvl2pPr indent="-228600" lvl="1" marL="914400" marR="0" algn="l">
              <a:lnSpc>
                <a:spcPct val="100000"/>
              </a:lnSpc>
              <a:spcBef>
                <a:spcPts val="360"/>
              </a:spcBef>
              <a:spcAft>
                <a:spcPts val="0"/>
              </a:spcAft>
              <a:buClr>
                <a:srgbClr val="888888"/>
              </a:buClr>
              <a:buSzPts val="1800"/>
              <a:buFont typeface="Arial"/>
              <a:buNone/>
              <a:defRPr b="0" i="0" sz="1800" u="none" cap="none" strike="noStrike">
                <a:solidFill>
                  <a:srgbClr val="888888"/>
                </a:solidFill>
                <a:latin typeface="Raleway Light"/>
                <a:ea typeface="Raleway Light"/>
                <a:cs typeface="Raleway Light"/>
                <a:sym typeface="Raleway Light"/>
              </a:defRPr>
            </a:lvl2pPr>
            <a:lvl3pPr indent="-228600" lvl="2" marL="1371600" marR="0" algn="l">
              <a:lnSpc>
                <a:spcPct val="100000"/>
              </a:lnSpc>
              <a:spcBef>
                <a:spcPts val="320"/>
              </a:spcBef>
              <a:spcAft>
                <a:spcPts val="0"/>
              </a:spcAft>
              <a:buClr>
                <a:srgbClr val="888888"/>
              </a:buClr>
              <a:buSzPts val="1600"/>
              <a:buFont typeface="Arial"/>
              <a:buNone/>
              <a:defRPr b="0" i="0" sz="1600" u="none" cap="none" strike="noStrike">
                <a:solidFill>
                  <a:srgbClr val="888888"/>
                </a:solidFill>
                <a:latin typeface="Raleway Light"/>
                <a:ea typeface="Raleway Light"/>
                <a:cs typeface="Raleway Light"/>
                <a:sym typeface="Raleway Light"/>
              </a:defRPr>
            </a:lvl3pPr>
            <a:lvl4pPr indent="-228600" lvl="3" marL="18288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Raleway Light"/>
                <a:ea typeface="Raleway Light"/>
                <a:cs typeface="Raleway Light"/>
                <a:sym typeface="Raleway Light"/>
              </a:defRPr>
            </a:lvl4pPr>
            <a:lvl5pPr indent="-228600" lvl="4" marL="22860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Raleway Light"/>
                <a:ea typeface="Raleway Light"/>
                <a:cs typeface="Raleway Light"/>
                <a:sym typeface="Raleway Light"/>
              </a:defRPr>
            </a:lvl5pPr>
            <a:lvl6pPr indent="-228600" lvl="5" marL="27432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64" name="Google Shape;64;p45"/>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000">
                <a:solidFill>
                  <a:srgbClr val="888888"/>
                </a:solidFill>
                <a:latin typeface="Raleway"/>
                <a:ea typeface="Raleway"/>
                <a:cs typeface="Raleway"/>
                <a:sym typeface="Raleway"/>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5" name="Google Shape;65;p45"/>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fi-FI"/>
              <a:t>‹#›</a:t>
            </a:fld>
            <a:endParaRPr/>
          </a:p>
        </p:txBody>
      </p:sp>
      <p:pic>
        <p:nvPicPr>
          <p:cNvPr id="66" name="Google Shape;66;p45"/>
          <p:cNvPicPr preferRelativeResize="0"/>
          <p:nvPr/>
        </p:nvPicPr>
        <p:blipFill rotWithShape="1">
          <a:blip r:embed="rId3">
            <a:alphaModFix/>
          </a:blip>
          <a:srcRect b="0" l="0" r="0" t="0"/>
          <a:stretch/>
        </p:blipFill>
        <p:spPr>
          <a:xfrm>
            <a:off x="3763852" y="4665828"/>
            <a:ext cx="1606732" cy="427322"/>
          </a:xfrm>
          <a:prstGeom prst="rect">
            <a:avLst/>
          </a:prstGeom>
          <a:noFill/>
          <a:ln>
            <a:noFill/>
          </a:ln>
        </p:spPr>
      </p:pic>
      <p:pic>
        <p:nvPicPr>
          <p:cNvPr id="67" name="Google Shape;67;p45"/>
          <p:cNvPicPr preferRelativeResize="0"/>
          <p:nvPr/>
        </p:nvPicPr>
        <p:blipFill rotWithShape="1">
          <a:blip r:embed="rId4">
            <a:alphaModFix/>
          </a:blip>
          <a:srcRect b="0" l="0" r="0" t="0"/>
          <a:stretch/>
        </p:blipFill>
        <p:spPr>
          <a:xfrm flipH="1" rot="-2879076">
            <a:off x="-386313" y="-30094"/>
            <a:ext cx="1118296" cy="48756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68" name="Shape 68"/>
        <p:cNvGrpSpPr/>
        <p:nvPr/>
      </p:nvGrpSpPr>
      <p:grpSpPr>
        <a:xfrm>
          <a:off x="0" y="0"/>
          <a:ext cx="0" cy="0"/>
          <a:chOff x="0" y="0"/>
          <a:chExt cx="0" cy="0"/>
        </a:xfrm>
      </p:grpSpPr>
      <p:sp>
        <p:nvSpPr>
          <p:cNvPr id="69" name="Google Shape;69;p40"/>
          <p:cNvSpPr txBox="1"/>
          <p:nvPr>
            <p:ph type="title"/>
          </p:nvPr>
        </p:nvSpPr>
        <p:spPr>
          <a:xfrm>
            <a:off x="2826970" y="205979"/>
            <a:ext cx="5328231" cy="857250"/>
          </a:xfrm>
          <a:prstGeom prst="rect">
            <a:avLst/>
          </a:prstGeom>
          <a:noFill/>
          <a:ln>
            <a:noFill/>
          </a:ln>
        </p:spPr>
        <p:txBody>
          <a:bodyPr anchorCtr="0" anchor="b" bIns="45700" lIns="91425" spcFirstLastPara="1" rIns="91425" wrap="square" tIns="45700">
            <a:noAutofit/>
          </a:bodyPr>
          <a:lstStyle>
            <a:lvl1pPr lvl="0" marR="0" algn="l">
              <a:lnSpc>
                <a:spcPct val="80000"/>
              </a:lnSpc>
              <a:spcBef>
                <a:spcPts val="0"/>
              </a:spcBef>
              <a:spcAft>
                <a:spcPts val="0"/>
              </a:spcAft>
              <a:buClr>
                <a:srgbClr val="002E7D"/>
              </a:buClr>
              <a:buSzPts val="3600"/>
              <a:buFont typeface="Raleway"/>
              <a:buNone/>
              <a:defRPr b="1" i="0" sz="3600" u="none" cap="none" strike="noStrike">
                <a:solidFill>
                  <a:srgbClr val="002E7D"/>
                </a:solidFill>
                <a:latin typeface="Raleway"/>
                <a:ea typeface="Raleway"/>
                <a:cs typeface="Raleway"/>
                <a:sym typeface="Raleway"/>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70" name="Google Shape;70;p40"/>
          <p:cNvSpPr txBox="1"/>
          <p:nvPr>
            <p:ph idx="1" type="body"/>
          </p:nvPr>
        </p:nvSpPr>
        <p:spPr>
          <a:xfrm>
            <a:off x="2826970" y="1063229"/>
            <a:ext cx="5865663" cy="3531393"/>
          </a:xfrm>
          <a:prstGeom prst="rect">
            <a:avLst/>
          </a:prstGeom>
          <a:noFill/>
          <a:ln>
            <a:noFill/>
          </a:ln>
        </p:spPr>
        <p:txBody>
          <a:bodyPr anchorCtr="0" anchor="t" bIns="45700" lIns="91425" spcFirstLastPara="1" rIns="91425" wrap="square" tIns="45700">
            <a:noAutofit/>
          </a:bodyPr>
          <a:lstStyle>
            <a:lvl1pPr indent="-330200" lvl="0" marL="457200" marR="0" algn="l">
              <a:lnSpc>
                <a:spcPct val="100000"/>
              </a:lnSpc>
              <a:spcBef>
                <a:spcPts val="400"/>
              </a:spcBef>
              <a:spcAft>
                <a:spcPts val="0"/>
              </a:spcAft>
              <a:buClr>
                <a:schemeClr val="dk1"/>
              </a:buClr>
              <a:buSzPts val="1600"/>
              <a:buFont typeface="Arial"/>
              <a:buChar char="•"/>
              <a:defRPr b="0" i="0" sz="2000" u="none" cap="none" strike="noStrike">
                <a:solidFill>
                  <a:schemeClr val="dk1"/>
                </a:solidFill>
                <a:latin typeface="Raleway Light"/>
                <a:ea typeface="Raleway Light"/>
                <a:cs typeface="Raleway Light"/>
                <a:sym typeface="Raleway Light"/>
              </a:defRPr>
            </a:lvl1pPr>
            <a:lvl2pPr indent="-342900" lvl="1" marL="9144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Raleway Light"/>
                <a:ea typeface="Raleway Light"/>
                <a:cs typeface="Raleway Light"/>
                <a:sym typeface="Raleway Light"/>
              </a:defRPr>
            </a:lvl2pPr>
            <a:lvl3pPr indent="-330200" lvl="2" marL="13716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Raleway Light"/>
                <a:ea typeface="Raleway Light"/>
                <a:cs typeface="Raleway Light"/>
                <a:sym typeface="Raleway Light"/>
              </a:defRPr>
            </a:lvl3pPr>
            <a:lvl4pPr indent="-317500" lvl="3" marL="1828800" marR="0" algn="l">
              <a:lnSpc>
                <a:spcPct val="100000"/>
              </a:lnSpc>
              <a:spcBef>
                <a:spcPts val="280"/>
              </a:spcBef>
              <a:spcAft>
                <a:spcPts val="0"/>
              </a:spcAft>
              <a:buClr>
                <a:schemeClr val="dk1"/>
              </a:buClr>
              <a:buSzPts val="1400"/>
              <a:buFont typeface="Arial"/>
              <a:buChar char="–"/>
              <a:defRPr b="0" i="0" sz="1400" u="none" cap="none" strike="noStrike">
                <a:solidFill>
                  <a:schemeClr val="dk1"/>
                </a:solidFill>
                <a:latin typeface="Raleway Light"/>
                <a:ea typeface="Raleway Light"/>
                <a:cs typeface="Raleway Light"/>
                <a:sym typeface="Raleway Light"/>
              </a:defRPr>
            </a:lvl4pPr>
            <a:lvl5pPr indent="-317500" lvl="4" marL="2286000" marR="0" algn="l">
              <a:lnSpc>
                <a:spcPct val="100000"/>
              </a:lnSpc>
              <a:spcBef>
                <a:spcPts val="280"/>
              </a:spcBef>
              <a:spcAft>
                <a:spcPts val="0"/>
              </a:spcAft>
              <a:buClr>
                <a:schemeClr val="dk1"/>
              </a:buClr>
              <a:buSzPts val="1400"/>
              <a:buFont typeface="Arial"/>
              <a:buChar char="»"/>
              <a:defRPr b="0" i="0" sz="1400" u="none" cap="none" strike="noStrike">
                <a:solidFill>
                  <a:schemeClr val="dk1"/>
                </a:solidFill>
                <a:latin typeface="Raleway Light"/>
                <a:ea typeface="Raleway Light"/>
                <a:cs typeface="Raleway Light"/>
                <a:sym typeface="Raleway Light"/>
              </a:defRPr>
            </a:lvl5pPr>
            <a:lvl6pPr indent="-342900" lvl="5" marL="27432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1" name="Google Shape;71;p40"/>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000">
                <a:solidFill>
                  <a:srgbClr val="888888"/>
                </a:solidFill>
                <a:latin typeface="Raleway"/>
                <a:ea typeface="Raleway"/>
                <a:cs typeface="Raleway"/>
                <a:sym typeface="Raleway"/>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2" name="Google Shape;72;p40"/>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fi-FI"/>
              <a:t>‹#›</a:t>
            </a:fld>
            <a:endParaRPr/>
          </a:p>
        </p:txBody>
      </p:sp>
      <p:pic>
        <p:nvPicPr>
          <p:cNvPr descr="Logo teksteillä BLUE.png" id="73" name="Google Shape;73;p40"/>
          <p:cNvPicPr preferRelativeResize="0"/>
          <p:nvPr/>
        </p:nvPicPr>
        <p:blipFill rotWithShape="1">
          <a:blip r:embed="rId2">
            <a:alphaModFix/>
          </a:blip>
          <a:srcRect b="0" l="0" r="0" t="0"/>
          <a:stretch/>
        </p:blipFill>
        <p:spPr>
          <a:xfrm>
            <a:off x="2821136" y="4665828"/>
            <a:ext cx="1606732" cy="427323"/>
          </a:xfrm>
          <a:prstGeom prst="rect">
            <a:avLst/>
          </a:prstGeom>
          <a:noFill/>
          <a:ln>
            <a:noFill/>
          </a:ln>
        </p:spPr>
      </p:pic>
      <p:sp>
        <p:nvSpPr>
          <p:cNvPr id="74" name="Google Shape;74;p40"/>
          <p:cNvSpPr/>
          <p:nvPr>
            <p:ph idx="2" type="pic"/>
          </p:nvPr>
        </p:nvSpPr>
        <p:spPr>
          <a:xfrm>
            <a:off x="1" y="0"/>
            <a:ext cx="2590800" cy="51435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2.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5"/>
          <p:cNvSpPr txBox="1"/>
          <p:nvPr>
            <p:ph type="title"/>
          </p:nvPr>
        </p:nvSpPr>
        <p:spPr>
          <a:xfrm>
            <a:off x="457200" y="450030"/>
            <a:ext cx="8229600" cy="857250"/>
          </a:xfrm>
          <a:prstGeom prst="rect">
            <a:avLst/>
          </a:prstGeom>
          <a:noFill/>
          <a:ln>
            <a:noFill/>
          </a:ln>
        </p:spPr>
        <p:txBody>
          <a:bodyPr anchorCtr="0" anchor="b" bIns="45700" lIns="91425" spcFirstLastPara="1" rIns="91425" wrap="square" tIns="45700">
            <a:noAutofit/>
          </a:bodyPr>
          <a:lstStyle>
            <a:lvl1pPr lvl="0" marR="0" rtl="0" algn="l">
              <a:lnSpc>
                <a:spcPct val="80000"/>
              </a:lnSpc>
              <a:spcBef>
                <a:spcPts val="0"/>
              </a:spcBef>
              <a:spcAft>
                <a:spcPts val="0"/>
              </a:spcAft>
              <a:buClr>
                <a:srgbClr val="002E7D"/>
              </a:buClr>
              <a:buSzPts val="4000"/>
              <a:buFont typeface="Raleway"/>
              <a:buNone/>
              <a:defRPr b="1" i="0" sz="4000" u="none" cap="none" strike="noStrike">
                <a:solidFill>
                  <a:srgbClr val="002E7D"/>
                </a:solidFill>
                <a:latin typeface="Raleway"/>
                <a:ea typeface="Raleway"/>
                <a:cs typeface="Raleway"/>
                <a:sym typeface="Ralewa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35"/>
          <p:cNvSpPr txBox="1"/>
          <p:nvPr>
            <p:ph idx="1" type="body"/>
          </p:nvPr>
        </p:nvSpPr>
        <p:spPr>
          <a:xfrm>
            <a:off x="457200" y="1200151"/>
            <a:ext cx="8229600" cy="3394472"/>
          </a:xfrm>
          <a:prstGeom prst="rect">
            <a:avLst/>
          </a:prstGeom>
          <a:noFill/>
          <a:ln>
            <a:noFill/>
          </a:ln>
        </p:spPr>
        <p:txBody>
          <a:bodyPr anchorCtr="0" anchor="t" bIns="45700" lIns="91425" spcFirstLastPara="1" rIns="91425" wrap="square" tIns="45700">
            <a:noAutofit/>
          </a:bodyPr>
          <a:lstStyle>
            <a:lvl1pPr indent="-350520" lvl="0" marL="457200" marR="0" rtl="0" algn="l">
              <a:lnSpc>
                <a:spcPct val="100000"/>
              </a:lnSpc>
              <a:spcBef>
                <a:spcPts val="480"/>
              </a:spcBef>
              <a:spcAft>
                <a:spcPts val="0"/>
              </a:spcAft>
              <a:buClr>
                <a:schemeClr val="dk1"/>
              </a:buClr>
              <a:buSzPts val="1920"/>
              <a:buFont typeface="Arial"/>
              <a:buChar char="•"/>
              <a:defRPr b="0" i="0" sz="2400" u="none" cap="none" strike="noStrike">
                <a:solidFill>
                  <a:schemeClr val="dk1"/>
                </a:solidFill>
                <a:latin typeface="Raleway Light"/>
                <a:ea typeface="Raleway Light"/>
                <a:cs typeface="Raleway Light"/>
                <a:sym typeface="Raleway Light"/>
              </a:defRPr>
            </a:lvl1pPr>
            <a:lvl2pPr indent="-355600" lvl="1" marL="91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Raleway Light"/>
                <a:ea typeface="Raleway Light"/>
                <a:cs typeface="Raleway Light"/>
                <a:sym typeface="Raleway Light"/>
              </a:defRPr>
            </a:lvl2pPr>
            <a:lvl3pPr indent="-342900" lvl="2" marL="1371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Raleway Light"/>
                <a:ea typeface="Raleway Light"/>
                <a:cs typeface="Raleway Light"/>
                <a:sym typeface="Raleway Light"/>
              </a:defRPr>
            </a:lvl3pPr>
            <a:lvl4pPr indent="-330200" lvl="3" marL="1828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Raleway Light"/>
                <a:ea typeface="Raleway Light"/>
                <a:cs typeface="Raleway Light"/>
                <a:sym typeface="Raleway Light"/>
              </a:defRPr>
            </a:lvl4pPr>
            <a:lvl5pPr indent="-330200" lvl="4" marL="22860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Raleway Light"/>
                <a:ea typeface="Raleway Light"/>
                <a:cs typeface="Raleway Light"/>
                <a:sym typeface="Raleway Light"/>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35"/>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rgbClr val="888888"/>
                </a:solidFill>
                <a:latin typeface="Raleway"/>
                <a:ea typeface="Raleway"/>
                <a:cs typeface="Raleway"/>
                <a:sym typeface="Ralewa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35"/>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fi-FI"/>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1" Type="http://schemas.openxmlformats.org/officeDocument/2006/relationships/image" Target="../media/image21.png"/><Relationship Id="rId10" Type="http://schemas.openxmlformats.org/officeDocument/2006/relationships/image" Target="../media/image31.png"/><Relationship Id="rId13" Type="http://schemas.openxmlformats.org/officeDocument/2006/relationships/image" Target="../media/image26.png"/><Relationship Id="rId12" Type="http://schemas.openxmlformats.org/officeDocument/2006/relationships/image" Target="../media/image22.png"/><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33.png"/><Relationship Id="rId9" Type="http://schemas.openxmlformats.org/officeDocument/2006/relationships/image" Target="../media/image20.png"/><Relationship Id="rId15" Type="http://schemas.openxmlformats.org/officeDocument/2006/relationships/image" Target="../media/image39.png"/><Relationship Id="rId14" Type="http://schemas.openxmlformats.org/officeDocument/2006/relationships/image" Target="../media/image30.png"/><Relationship Id="rId16" Type="http://schemas.openxmlformats.org/officeDocument/2006/relationships/image" Target="../media/image43.png"/><Relationship Id="rId5" Type="http://schemas.openxmlformats.org/officeDocument/2006/relationships/image" Target="../media/image18.png"/><Relationship Id="rId6" Type="http://schemas.openxmlformats.org/officeDocument/2006/relationships/image" Target="../media/image27.png"/><Relationship Id="rId7" Type="http://schemas.openxmlformats.org/officeDocument/2006/relationships/image" Target="../media/image16.png"/><Relationship Id="rId8"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34.jpg"/><Relationship Id="rId4" Type="http://schemas.openxmlformats.org/officeDocument/2006/relationships/image" Target="../media/image37.jpg"/><Relationship Id="rId5" Type="http://schemas.openxmlformats.org/officeDocument/2006/relationships/image" Target="../media/image35.png"/><Relationship Id="rId6" Type="http://schemas.openxmlformats.org/officeDocument/2006/relationships/image" Target="../media/image42.png"/><Relationship Id="rId7" Type="http://schemas.openxmlformats.org/officeDocument/2006/relationships/image" Target="../media/image36.png"/><Relationship Id="rId8" Type="http://schemas.openxmlformats.org/officeDocument/2006/relationships/image" Target="../media/image4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38.jpg"/><Relationship Id="rId4" Type="http://schemas.openxmlformats.org/officeDocument/2006/relationships/image" Target="../media/image41.jpg"/><Relationship Id="rId5" Type="http://schemas.openxmlformats.org/officeDocument/2006/relationships/image" Target="../media/image40.jpg"/><Relationship Id="rId6" Type="http://schemas.openxmlformats.org/officeDocument/2006/relationships/image" Target="../media/image44.jpg"/><Relationship Id="rId7" Type="http://schemas.openxmlformats.org/officeDocument/2006/relationships/image" Target="../media/image45.jpg"/><Relationship Id="rId8" Type="http://schemas.openxmlformats.org/officeDocument/2006/relationships/image" Target="../media/image4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3.jpg"/><Relationship Id="rId4" Type="http://schemas.openxmlformats.org/officeDocument/2006/relationships/image" Target="../media/image70.jpg"/><Relationship Id="rId9" Type="http://schemas.openxmlformats.org/officeDocument/2006/relationships/image" Target="../media/image71.jpg"/><Relationship Id="rId5" Type="http://schemas.openxmlformats.org/officeDocument/2006/relationships/image" Target="../media/image72.jpg"/><Relationship Id="rId6" Type="http://schemas.openxmlformats.org/officeDocument/2006/relationships/image" Target="../media/image52.jpg"/><Relationship Id="rId7" Type="http://schemas.openxmlformats.org/officeDocument/2006/relationships/image" Target="../media/image50.jpg"/><Relationship Id="rId8" Type="http://schemas.openxmlformats.org/officeDocument/2006/relationships/image" Target="../media/image7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47.png"/><Relationship Id="rId4" Type="http://schemas.openxmlformats.org/officeDocument/2006/relationships/image" Target="../media/image49.jpg"/><Relationship Id="rId5" Type="http://schemas.openxmlformats.org/officeDocument/2006/relationships/image" Target="../media/image53.jpg"/><Relationship Id="rId6" Type="http://schemas.openxmlformats.org/officeDocument/2006/relationships/image" Target="../media/image55.png"/><Relationship Id="rId7" Type="http://schemas.openxmlformats.org/officeDocument/2006/relationships/image" Target="../media/image51.png"/><Relationship Id="rId8" Type="http://schemas.openxmlformats.org/officeDocument/2006/relationships/image" Target="../media/image5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56.jpg"/><Relationship Id="rId4" Type="http://schemas.openxmlformats.org/officeDocument/2006/relationships/image" Target="../media/image63.png"/><Relationship Id="rId5" Type="http://schemas.openxmlformats.org/officeDocument/2006/relationships/image" Target="../media/image6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57.jpg"/><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62.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5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6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9.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6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hyperlink" Target="http://dia.fi/wp-content/uploads/2022/06/DI_vedos_FIN_v2.pdf" TargetMode="External"/><Relationship Id="rId4" Type="http://schemas.openxmlformats.org/officeDocument/2006/relationships/hyperlink" Target="https://dia.fi/wp-content/uploads/2023/05/DI-valintakoe-2023_Kysymykset_FI.pdf"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61.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9.jpg"/><Relationship Id="rId4" Type="http://schemas.openxmlformats.org/officeDocument/2006/relationships/image" Target="../media/image25.jpg"/><Relationship Id="rId5" Type="http://schemas.openxmlformats.org/officeDocument/2006/relationships/image" Target="../media/image28.jpg"/><Relationship Id="rId6" Type="http://schemas.openxmlformats.org/officeDocument/2006/relationships/image" Target="../media/image3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3"/>
          <p:cNvSpPr txBox="1"/>
          <p:nvPr>
            <p:ph idx="1" type="subTitle"/>
          </p:nvPr>
        </p:nvSpPr>
        <p:spPr>
          <a:xfrm>
            <a:off x="1371600" y="4085227"/>
            <a:ext cx="6400800" cy="39539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888888"/>
              </a:buClr>
              <a:buSzPts val="1440"/>
              <a:buFont typeface="Arial"/>
              <a:buNone/>
            </a:pPr>
            <a:r>
              <a:rPr b="0" i="0" lang="fi-FI" sz="1800" u="none" cap="none" strike="noStrike">
                <a:solidFill>
                  <a:srgbClr val="888888"/>
                </a:solidFill>
                <a:latin typeface="Raleway Light"/>
                <a:ea typeface="Raleway Light"/>
                <a:cs typeface="Raleway Light"/>
                <a:sym typeface="Raleway Light"/>
              </a:rPr>
              <a:t>Aalto-yliopisto</a:t>
            </a:r>
            <a:endParaRPr/>
          </a:p>
        </p:txBody>
      </p:sp>
      <p:sp>
        <p:nvSpPr>
          <p:cNvPr id="118" name="Google Shape;118;p3"/>
          <p:cNvSpPr txBox="1"/>
          <p:nvPr>
            <p:ph type="title"/>
          </p:nvPr>
        </p:nvSpPr>
        <p:spPr>
          <a:xfrm>
            <a:off x="457200" y="3458843"/>
            <a:ext cx="8229600" cy="626384"/>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002E7D"/>
              </a:buClr>
              <a:buSzPts val="4320"/>
              <a:buFont typeface="Raleway"/>
              <a:buNone/>
            </a:pPr>
            <a:r>
              <a:rPr lang="fi-FI" sz="4320"/>
              <a:t>TUOTANTOTALOUS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10"/>
          <p:cNvSpPr/>
          <p:nvPr/>
        </p:nvSpPr>
        <p:spPr>
          <a:xfrm>
            <a:off x="6101285" y="2495545"/>
            <a:ext cx="1801500" cy="1801500"/>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52" name="Google Shape;252;p10"/>
          <p:cNvSpPr/>
          <p:nvPr/>
        </p:nvSpPr>
        <p:spPr>
          <a:xfrm>
            <a:off x="2417175" y="2247375"/>
            <a:ext cx="2038500" cy="2038500"/>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fi-FI" sz="1400" u="none" cap="none" strike="noStrike">
                <a:solidFill>
                  <a:schemeClr val="lt1"/>
                </a:solidFill>
                <a:latin typeface="Raleway SemiBold"/>
                <a:ea typeface="Raleway SemiBold"/>
                <a:cs typeface="Raleway SemiBold"/>
                <a:sym typeface="Raleway SemiBold"/>
              </a:rPr>
              <a:t>Yrittäjyys</a:t>
            </a:r>
            <a:endParaRPr b="0" i="0" sz="1400" u="none" cap="none" strike="noStrike">
              <a:solidFill>
                <a:schemeClr val="lt1"/>
              </a:solidFill>
              <a:latin typeface="Raleway SemiBold"/>
              <a:ea typeface="Raleway SemiBold"/>
              <a:cs typeface="Raleway SemiBold"/>
              <a:sym typeface="Raleway SemiBold"/>
            </a:endParaRPr>
          </a:p>
        </p:txBody>
      </p:sp>
      <p:sp>
        <p:nvSpPr>
          <p:cNvPr id="253" name="Google Shape;253;p10"/>
          <p:cNvSpPr/>
          <p:nvPr/>
        </p:nvSpPr>
        <p:spPr>
          <a:xfrm>
            <a:off x="2417178" y="1230072"/>
            <a:ext cx="1017300" cy="1017300"/>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54" name="Google Shape;254;p10"/>
          <p:cNvSpPr txBox="1"/>
          <p:nvPr>
            <p:ph type="title"/>
          </p:nvPr>
        </p:nvSpPr>
        <p:spPr>
          <a:xfrm>
            <a:off x="513844" y="204006"/>
            <a:ext cx="8229600" cy="857400"/>
          </a:xfrm>
          <a:prstGeom prst="rect">
            <a:avLst/>
          </a:prstGeom>
          <a:noFill/>
          <a:ln>
            <a:noFill/>
          </a:ln>
        </p:spPr>
        <p:txBody>
          <a:bodyPr anchorCtr="0" anchor="b" bIns="45700" lIns="91425" spcFirstLastPara="1" rIns="91425" wrap="square" tIns="45700">
            <a:noAutofit/>
          </a:bodyPr>
          <a:lstStyle/>
          <a:p>
            <a:pPr indent="0" lvl="0" marL="0" rtl="0" algn="l">
              <a:lnSpc>
                <a:spcPct val="80000"/>
              </a:lnSpc>
              <a:spcBef>
                <a:spcPts val="0"/>
              </a:spcBef>
              <a:spcAft>
                <a:spcPts val="0"/>
              </a:spcAft>
              <a:buSzPts val="4000"/>
              <a:buNone/>
            </a:pPr>
            <a:r>
              <a:rPr lang="fi-FI"/>
              <a:t>KENELLE?</a:t>
            </a:r>
            <a:endParaRPr/>
          </a:p>
        </p:txBody>
      </p:sp>
      <p:sp>
        <p:nvSpPr>
          <p:cNvPr id="255" name="Google Shape;255;p10"/>
          <p:cNvSpPr txBox="1"/>
          <p:nvPr/>
        </p:nvSpPr>
        <p:spPr>
          <a:xfrm>
            <a:off x="2112365" y="1617775"/>
            <a:ext cx="1590900" cy="1169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fi-FI" sz="1400" u="none" cap="none" strike="noStrike">
                <a:solidFill>
                  <a:schemeClr val="lt1"/>
                </a:solidFill>
                <a:latin typeface="Raleway SemiBold"/>
                <a:ea typeface="Raleway SemiBold"/>
                <a:cs typeface="Raleway SemiBold"/>
                <a:sym typeface="Raleway SemiBold"/>
              </a:rPr>
              <a:t>Rahoitus</a:t>
            </a:r>
            <a:endParaRPr b="0" i="0" sz="1400" u="none" cap="none" strike="noStrike">
              <a:solidFill>
                <a:srgbClr val="000000"/>
              </a:solidFill>
              <a:latin typeface="Arial"/>
              <a:ea typeface="Arial"/>
              <a:cs typeface="Arial"/>
              <a:sym typeface="Arial"/>
            </a:endParaRPr>
          </a:p>
        </p:txBody>
      </p:sp>
      <p:sp>
        <p:nvSpPr>
          <p:cNvPr id="256" name="Google Shape;256;p10"/>
          <p:cNvSpPr txBox="1"/>
          <p:nvPr/>
        </p:nvSpPr>
        <p:spPr>
          <a:xfrm>
            <a:off x="6258627" y="3226234"/>
            <a:ext cx="1486800" cy="954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fi-FI" sz="1400" u="none" cap="none" strike="noStrike">
                <a:solidFill>
                  <a:schemeClr val="lt1"/>
                </a:solidFill>
                <a:latin typeface="Raleway SemiBold"/>
                <a:ea typeface="Raleway SemiBold"/>
                <a:cs typeface="Raleway SemiBold"/>
                <a:sym typeface="Raleway SemiBold"/>
              </a:rPr>
              <a:t>Vähän kaikki</a:t>
            </a:r>
            <a:endParaRPr b="0" i="0" sz="1400" u="none" cap="none" strike="noStrike">
              <a:solidFill>
                <a:srgbClr val="000000"/>
              </a:solidFill>
              <a:latin typeface="Arial"/>
              <a:ea typeface="Arial"/>
              <a:cs typeface="Arial"/>
              <a:sym typeface="Arial"/>
            </a:endParaRPr>
          </a:p>
        </p:txBody>
      </p:sp>
      <p:sp>
        <p:nvSpPr>
          <p:cNvPr id="257" name="Google Shape;257;p10"/>
          <p:cNvSpPr/>
          <p:nvPr/>
        </p:nvSpPr>
        <p:spPr>
          <a:xfrm>
            <a:off x="5390570" y="443302"/>
            <a:ext cx="1486800" cy="1486800"/>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58" name="Google Shape;258;p10"/>
          <p:cNvSpPr/>
          <p:nvPr/>
        </p:nvSpPr>
        <p:spPr>
          <a:xfrm>
            <a:off x="4517152" y="2964474"/>
            <a:ext cx="1486800" cy="1477500"/>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fi-FI" sz="1400" u="none" cap="none" strike="noStrike">
                <a:solidFill>
                  <a:schemeClr val="lt1"/>
                </a:solidFill>
                <a:latin typeface="Raleway SemiBold"/>
                <a:ea typeface="Raleway SemiBold"/>
                <a:cs typeface="Raleway SemiBold"/>
                <a:sym typeface="Raleway SemiBold"/>
              </a:rPr>
              <a:t>Tekniikka</a:t>
            </a:r>
            <a:endParaRPr b="0" i="0" sz="1400" u="none" cap="none" strike="noStrike">
              <a:solidFill>
                <a:schemeClr val="lt1"/>
              </a:solidFill>
              <a:latin typeface="Raleway SemiBold"/>
              <a:ea typeface="Raleway SemiBold"/>
              <a:cs typeface="Raleway SemiBold"/>
              <a:sym typeface="Raleway SemiBold"/>
            </a:endParaRPr>
          </a:p>
        </p:txBody>
      </p:sp>
      <p:sp>
        <p:nvSpPr>
          <p:cNvPr id="259" name="Google Shape;259;p10"/>
          <p:cNvSpPr/>
          <p:nvPr/>
        </p:nvSpPr>
        <p:spPr>
          <a:xfrm>
            <a:off x="3511785" y="546045"/>
            <a:ext cx="1801500" cy="1801500"/>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fi-FI" sz="1400" u="none" cap="none" strike="noStrike">
                <a:solidFill>
                  <a:schemeClr val="lt1"/>
                </a:solidFill>
                <a:latin typeface="Raleway SemiBold"/>
                <a:ea typeface="Raleway SemiBold"/>
                <a:cs typeface="Raleway SemiBold"/>
                <a:sym typeface="Raleway SemiBold"/>
              </a:rPr>
              <a:t>Johtajuus</a:t>
            </a:r>
            <a:endParaRPr b="0" i="0" sz="1400" u="none" cap="none" strike="noStrike">
              <a:solidFill>
                <a:schemeClr val="lt1"/>
              </a:solidFill>
              <a:latin typeface="Raleway SemiBold"/>
              <a:ea typeface="Raleway SemiBold"/>
              <a:cs typeface="Raleway SemiBold"/>
              <a:sym typeface="Raleway SemiBold"/>
            </a:endParaRPr>
          </a:p>
        </p:txBody>
      </p:sp>
      <p:sp>
        <p:nvSpPr>
          <p:cNvPr id="260" name="Google Shape;260;p10"/>
          <p:cNvSpPr/>
          <p:nvPr/>
        </p:nvSpPr>
        <p:spPr>
          <a:xfrm>
            <a:off x="1055775" y="3194725"/>
            <a:ext cx="1285200" cy="1243200"/>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fi-FI" sz="1400" u="none" cap="none" strike="noStrike">
                <a:solidFill>
                  <a:schemeClr val="lt1"/>
                </a:solidFill>
                <a:latin typeface="Raleway SemiBold"/>
                <a:ea typeface="Raleway SemiBold"/>
                <a:cs typeface="Raleway SemiBold"/>
                <a:sym typeface="Raleway SemiBold"/>
              </a:rPr>
              <a:t>Kauppis</a:t>
            </a:r>
            <a:endParaRPr b="0" i="0" sz="1400" u="none" cap="none" strike="noStrike">
              <a:solidFill>
                <a:schemeClr val="lt1"/>
              </a:solidFill>
              <a:latin typeface="Raleway SemiBold"/>
              <a:ea typeface="Raleway SemiBold"/>
              <a:cs typeface="Raleway SemiBold"/>
              <a:sym typeface="Raleway SemiBold"/>
            </a:endParaRPr>
          </a:p>
        </p:txBody>
      </p:sp>
      <p:sp>
        <p:nvSpPr>
          <p:cNvPr id="261" name="Google Shape;261;p10"/>
          <p:cNvSpPr txBox="1"/>
          <p:nvPr/>
        </p:nvSpPr>
        <p:spPr>
          <a:xfrm>
            <a:off x="5395275" y="1057555"/>
            <a:ext cx="1486800" cy="410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fi-FI" sz="1400" u="none" cap="none" strike="noStrike">
                <a:solidFill>
                  <a:schemeClr val="lt1"/>
                </a:solidFill>
                <a:latin typeface="Raleway SemiBold"/>
                <a:ea typeface="Raleway SemiBold"/>
                <a:cs typeface="Raleway SemiBold"/>
                <a:sym typeface="Raleway SemiBold"/>
              </a:rPr>
              <a:t>Päätöksenteko</a:t>
            </a:r>
            <a:endParaRPr b="0" i="0" sz="1400" u="none" cap="none" strike="noStrike">
              <a:solidFill>
                <a:srgbClr val="000000"/>
              </a:solidFill>
              <a:latin typeface="Arial"/>
              <a:ea typeface="Arial"/>
              <a:cs typeface="Arial"/>
              <a:sym typeface="Arial"/>
            </a:endParaRPr>
          </a:p>
        </p:txBody>
      </p:sp>
      <p:sp>
        <p:nvSpPr>
          <p:cNvPr id="262" name="Google Shape;262;p10"/>
          <p:cNvSpPr/>
          <p:nvPr/>
        </p:nvSpPr>
        <p:spPr>
          <a:xfrm>
            <a:off x="5163753" y="1947385"/>
            <a:ext cx="1017300" cy="1017300"/>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63" name="Google Shape;263;p10"/>
          <p:cNvSpPr txBox="1"/>
          <p:nvPr/>
        </p:nvSpPr>
        <p:spPr>
          <a:xfrm>
            <a:off x="4853690" y="2323575"/>
            <a:ext cx="1590900" cy="1169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fi-FI" sz="1400" u="none" cap="none" strike="noStrike">
                <a:solidFill>
                  <a:schemeClr val="lt1"/>
                </a:solidFill>
                <a:latin typeface="Raleway SemiBold"/>
                <a:ea typeface="Raleway SemiBold"/>
                <a:cs typeface="Raleway SemiBold"/>
                <a:sym typeface="Raleway SemiBold"/>
              </a:rPr>
              <a:t>Strategia</a:t>
            </a:r>
            <a:endParaRPr b="0" i="0" sz="1400" u="none" cap="none" strike="noStrike">
              <a:solidFill>
                <a:srgbClr val="000000"/>
              </a:solidFill>
              <a:latin typeface="Arial"/>
              <a:ea typeface="Arial"/>
              <a:cs typeface="Arial"/>
              <a:sym typeface="Arial"/>
            </a:endParaRPr>
          </a:p>
        </p:txBody>
      </p:sp>
      <p:sp>
        <p:nvSpPr>
          <p:cNvPr id="264" name="Google Shape;264;p10"/>
          <p:cNvSpPr/>
          <p:nvPr/>
        </p:nvSpPr>
        <p:spPr>
          <a:xfrm>
            <a:off x="353725" y="1183375"/>
            <a:ext cx="1935000" cy="1935000"/>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65" name="Google Shape;265;p10"/>
          <p:cNvSpPr txBox="1"/>
          <p:nvPr/>
        </p:nvSpPr>
        <p:spPr>
          <a:xfrm>
            <a:off x="391375" y="2023575"/>
            <a:ext cx="1801500" cy="324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fi-FI" sz="1400" u="none" cap="none" strike="noStrike">
                <a:solidFill>
                  <a:schemeClr val="lt1"/>
                </a:solidFill>
                <a:latin typeface="Raleway SemiBold"/>
                <a:ea typeface="Raleway SemiBold"/>
                <a:cs typeface="Raleway SemiBold"/>
                <a:sym typeface="Raleway SemiBold"/>
              </a:rPr>
              <a:t>Ongelmanratkaisu</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Raleway SemiBold"/>
              <a:ea typeface="Raleway SemiBold"/>
              <a:cs typeface="Raleway SemiBold"/>
              <a:sym typeface="Raleway SemiBold"/>
            </a:endParaRPr>
          </a:p>
        </p:txBody>
      </p:sp>
      <p:sp>
        <p:nvSpPr>
          <p:cNvPr id="266" name="Google Shape;266;p10"/>
          <p:cNvSpPr/>
          <p:nvPr/>
        </p:nvSpPr>
        <p:spPr>
          <a:xfrm>
            <a:off x="6902550" y="1008749"/>
            <a:ext cx="1486800" cy="1486800"/>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Raleway SemiBold"/>
              <a:ea typeface="Raleway SemiBold"/>
              <a:cs typeface="Raleway SemiBold"/>
              <a:sym typeface="Raleway SemiBold"/>
            </a:endParaRPr>
          </a:p>
        </p:txBody>
      </p:sp>
      <p:sp>
        <p:nvSpPr>
          <p:cNvPr id="267" name="Google Shape;267;p10"/>
          <p:cNvSpPr txBox="1"/>
          <p:nvPr/>
        </p:nvSpPr>
        <p:spPr>
          <a:xfrm>
            <a:off x="6878477" y="1620659"/>
            <a:ext cx="1486800" cy="954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fi-FI" sz="1400" u="none" cap="none" strike="noStrike">
                <a:solidFill>
                  <a:schemeClr val="lt1"/>
                </a:solidFill>
                <a:latin typeface="Raleway SemiBold"/>
                <a:ea typeface="Raleway SemiBold"/>
                <a:cs typeface="Raleway SemiBold"/>
                <a:sym typeface="Raleway SemiBold"/>
              </a:rPr>
              <a:t>Vastuullisuus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11"/>
          <p:cNvSpPr txBox="1"/>
          <p:nvPr>
            <p:ph type="title"/>
          </p:nvPr>
        </p:nvSpPr>
        <p:spPr>
          <a:xfrm>
            <a:off x="457200" y="137091"/>
            <a:ext cx="8229600" cy="857250"/>
          </a:xfrm>
          <a:prstGeom prst="rect">
            <a:avLst/>
          </a:prstGeom>
          <a:noFill/>
          <a:ln>
            <a:noFill/>
          </a:ln>
        </p:spPr>
        <p:txBody>
          <a:bodyPr anchorCtr="0" anchor="b" bIns="45700" lIns="91425" spcFirstLastPara="1" rIns="91425" wrap="square" tIns="45700">
            <a:noAutofit/>
          </a:bodyPr>
          <a:lstStyle/>
          <a:p>
            <a:pPr indent="0" lvl="0" marL="0" marR="0" rtl="0" algn="l">
              <a:lnSpc>
                <a:spcPct val="80000"/>
              </a:lnSpc>
              <a:spcBef>
                <a:spcPts val="0"/>
              </a:spcBef>
              <a:spcAft>
                <a:spcPts val="0"/>
              </a:spcAft>
              <a:buClr>
                <a:srgbClr val="002E7D"/>
              </a:buClr>
              <a:buSzPts val="4000"/>
              <a:buFont typeface="Raleway"/>
              <a:buNone/>
            </a:pPr>
            <a:r>
              <a:rPr b="1" i="0" lang="fi-FI" sz="4000" u="none" cap="none" strike="noStrike">
                <a:solidFill>
                  <a:srgbClr val="002E7D"/>
                </a:solidFill>
                <a:latin typeface="Raleway"/>
                <a:ea typeface="Raleway"/>
                <a:cs typeface="Raleway"/>
                <a:sym typeface="Raleway"/>
              </a:rPr>
              <a:t>TULEVAISUUS</a:t>
            </a:r>
            <a:endParaRPr/>
          </a:p>
        </p:txBody>
      </p:sp>
      <p:sp>
        <p:nvSpPr>
          <p:cNvPr id="274" name="Google Shape;274;p11"/>
          <p:cNvSpPr/>
          <p:nvPr/>
        </p:nvSpPr>
        <p:spPr>
          <a:xfrm>
            <a:off x="457200" y="1200150"/>
            <a:ext cx="8229600" cy="2990850"/>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path>
              <a:path extrusionOk="0" fill="none" h="120000" w="120000">
                <a:moveTo>
                  <a:pt x="-10000" y="22500"/>
                </a:moveTo>
                <a:lnTo>
                  <a:pt x="-46000" y="135000"/>
                </a:lnTo>
              </a:path>
            </a:pathLst>
          </a:custGeom>
          <a:noFill/>
          <a:ln>
            <a:noFill/>
          </a:ln>
        </p:spPr>
        <p:txBody>
          <a:bodyPr anchorCtr="1"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11"/>
          <p:cNvSpPr/>
          <p:nvPr/>
        </p:nvSpPr>
        <p:spPr>
          <a:xfrm>
            <a:off x="2441178" y="1859044"/>
            <a:ext cx="508000" cy="1673059"/>
          </a:xfrm>
          <a:prstGeom prst="rightBrace">
            <a:avLst>
              <a:gd fmla="val 8333" name="adj1"/>
              <a:gd fmla="val 50000" name="adj2"/>
            </a:avLst>
          </a:prstGeom>
          <a:noFill/>
          <a:ln cap="flat" cmpd="sng" w="25400">
            <a:solidFill>
              <a:srgbClr val="002D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76" name="Google Shape;276;p11"/>
          <p:cNvSpPr/>
          <p:nvPr/>
        </p:nvSpPr>
        <p:spPr>
          <a:xfrm>
            <a:off x="852170" y="1376544"/>
            <a:ext cx="1405508" cy="1204096"/>
          </a:xfrm>
          <a:prstGeom prst="roundRect">
            <a:avLst>
              <a:gd fmla="val 16667" name="adj"/>
            </a:avLst>
          </a:prstGeom>
          <a:solidFill>
            <a:srgbClr val="002E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fi-FI" sz="1800" u="none" cap="none" strike="noStrike">
                <a:solidFill>
                  <a:schemeClr val="lt1"/>
                </a:solidFill>
                <a:latin typeface="Raleway"/>
                <a:ea typeface="Raleway"/>
                <a:cs typeface="Raleway"/>
                <a:sym typeface="Raleway"/>
              </a:rPr>
              <a:t>Talous</a:t>
            </a:r>
            <a:endParaRPr b="0" i="0" sz="1400" u="none" cap="none" strike="noStrike">
              <a:solidFill>
                <a:srgbClr val="000000"/>
              </a:solidFill>
              <a:latin typeface="Arial"/>
              <a:ea typeface="Arial"/>
              <a:cs typeface="Arial"/>
              <a:sym typeface="Arial"/>
            </a:endParaRPr>
          </a:p>
        </p:txBody>
      </p:sp>
      <p:sp>
        <p:nvSpPr>
          <p:cNvPr id="277" name="Google Shape;277;p11"/>
          <p:cNvSpPr/>
          <p:nvPr/>
        </p:nvSpPr>
        <p:spPr>
          <a:xfrm>
            <a:off x="3225006" y="2093527"/>
            <a:ext cx="1309370" cy="1204096"/>
          </a:xfrm>
          <a:prstGeom prst="roundRect">
            <a:avLst>
              <a:gd fmla="val 16667" name="adj"/>
            </a:avLst>
          </a:prstGeom>
          <a:solidFill>
            <a:srgbClr val="002E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fi-FI" sz="1800" u="none" cap="none" strike="noStrike">
                <a:solidFill>
                  <a:schemeClr val="lt1"/>
                </a:solidFill>
                <a:latin typeface="Raleway"/>
                <a:ea typeface="Raleway"/>
                <a:cs typeface="Raleway"/>
                <a:sym typeface="Raleway"/>
              </a:rPr>
              <a:t>TUTA-DI</a:t>
            </a:r>
            <a:endParaRPr b="0" i="0" sz="1400" u="none" cap="none" strike="noStrike">
              <a:solidFill>
                <a:srgbClr val="000000"/>
              </a:solidFill>
              <a:latin typeface="Arial"/>
              <a:ea typeface="Arial"/>
              <a:cs typeface="Arial"/>
              <a:sym typeface="Arial"/>
            </a:endParaRPr>
          </a:p>
        </p:txBody>
      </p:sp>
      <p:sp>
        <p:nvSpPr>
          <p:cNvPr id="278" name="Google Shape;278;p11"/>
          <p:cNvSpPr/>
          <p:nvPr/>
        </p:nvSpPr>
        <p:spPr>
          <a:xfrm>
            <a:off x="855980" y="2783772"/>
            <a:ext cx="1401698" cy="1204096"/>
          </a:xfrm>
          <a:prstGeom prst="roundRect">
            <a:avLst>
              <a:gd fmla="val 16667" name="adj"/>
            </a:avLst>
          </a:prstGeom>
          <a:solidFill>
            <a:srgbClr val="002E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fi-FI" sz="1800" u="none" cap="none" strike="noStrike">
                <a:solidFill>
                  <a:schemeClr val="lt1"/>
                </a:solidFill>
                <a:latin typeface="Raleway"/>
                <a:ea typeface="Raleway"/>
                <a:cs typeface="Raleway"/>
                <a:sym typeface="Raleway"/>
              </a:rPr>
              <a:t>Tekniikka</a:t>
            </a:r>
            <a:endParaRPr b="0" i="0" sz="1400" u="none" cap="none" strike="noStrike">
              <a:solidFill>
                <a:srgbClr val="000000"/>
              </a:solidFill>
              <a:latin typeface="Arial"/>
              <a:ea typeface="Arial"/>
              <a:cs typeface="Arial"/>
              <a:sym typeface="Arial"/>
            </a:endParaRPr>
          </a:p>
        </p:txBody>
      </p:sp>
      <p:sp>
        <p:nvSpPr>
          <p:cNvPr id="279" name="Google Shape;279;p11"/>
          <p:cNvSpPr/>
          <p:nvPr/>
        </p:nvSpPr>
        <p:spPr>
          <a:xfrm>
            <a:off x="4943157" y="2299334"/>
            <a:ext cx="568960" cy="792480"/>
          </a:xfrm>
          <a:prstGeom prst="chevron">
            <a:avLst>
              <a:gd fmla="val 50000" name="adj"/>
            </a:avLst>
          </a:prstGeom>
          <a:solidFill>
            <a:srgbClr val="002E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80" name="Google Shape;280;p11"/>
          <p:cNvSpPr/>
          <p:nvPr/>
        </p:nvSpPr>
        <p:spPr>
          <a:xfrm>
            <a:off x="5920898" y="1200074"/>
            <a:ext cx="2471400" cy="2991000"/>
          </a:xfrm>
          <a:prstGeom prst="roundRect">
            <a:avLst>
              <a:gd fmla="val 13789" name="adj"/>
            </a:avLst>
          </a:prstGeom>
          <a:solidFill>
            <a:schemeClr val="lt1"/>
          </a:solidFill>
          <a:ln cap="flat" cmpd="sng" w="25400">
            <a:solidFill>
              <a:srgbClr val="00337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fi-FI" sz="1400" u="none" cap="none" strike="noStrike">
                <a:solidFill>
                  <a:schemeClr val="dk1"/>
                </a:solidFill>
                <a:latin typeface="Raleway"/>
                <a:ea typeface="Raleway"/>
                <a:cs typeface="Raleway"/>
                <a:sym typeface="Raleway"/>
              </a:rPr>
              <a:t>Toimitusjohtaja</a:t>
            </a:r>
            <a:endParaRPr b="0" i="0" sz="1400" u="none" cap="none" strike="noStrike">
              <a:solidFill>
                <a:schemeClr val="dk1"/>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rPr b="0" i="0" lang="fi-FI" sz="1400" u="none" cap="none" strike="noStrike">
                <a:solidFill>
                  <a:schemeClr val="dk1"/>
                </a:solidFill>
                <a:latin typeface="Raleway"/>
                <a:ea typeface="Raleway"/>
                <a:cs typeface="Raleway"/>
                <a:sym typeface="Raleway"/>
              </a:rPr>
              <a:t>Talousjohtaja</a:t>
            </a:r>
            <a:endParaRPr b="0" i="0" sz="1400" u="none" cap="none" strike="noStrike">
              <a:solidFill>
                <a:schemeClr val="dk1"/>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rPr b="0" i="0" lang="fi-FI" sz="1400" u="none" cap="none" strike="noStrike">
                <a:solidFill>
                  <a:schemeClr val="dk1"/>
                </a:solidFill>
                <a:latin typeface="Raleway"/>
                <a:ea typeface="Raleway"/>
                <a:cs typeface="Raleway"/>
                <a:sym typeface="Raleway"/>
              </a:rPr>
              <a:t>Yrittäjä</a:t>
            </a:r>
            <a:endParaRPr b="0" i="0" sz="1400" u="none" cap="none" strike="noStrike">
              <a:solidFill>
                <a:schemeClr val="dk1"/>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rPr b="0" i="0" lang="fi-FI" sz="1400" u="none" cap="none" strike="noStrike">
                <a:solidFill>
                  <a:schemeClr val="dk1"/>
                </a:solidFill>
                <a:latin typeface="Raleway"/>
                <a:ea typeface="Raleway"/>
                <a:cs typeface="Raleway"/>
                <a:sym typeface="Raleway"/>
              </a:rPr>
              <a:t>Startup</a:t>
            </a:r>
            <a:endParaRPr b="0" i="0" sz="1400" u="none" cap="none" strike="noStrike">
              <a:solidFill>
                <a:schemeClr val="dk1"/>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rPr b="0" i="0" lang="fi-FI" sz="1400" u="none" cap="none" strike="noStrike">
                <a:solidFill>
                  <a:schemeClr val="dk1"/>
                </a:solidFill>
                <a:latin typeface="Raleway"/>
                <a:ea typeface="Raleway"/>
                <a:cs typeface="Raleway"/>
                <a:sym typeface="Raleway"/>
              </a:rPr>
              <a:t>Investointipankkiiri</a:t>
            </a:r>
            <a:endParaRPr b="0" i="0" sz="1400" u="none" cap="none" strike="noStrike">
              <a:solidFill>
                <a:schemeClr val="dk1"/>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rPr b="0" i="0" lang="fi-FI" sz="1400" u="none" cap="none" strike="noStrike">
                <a:solidFill>
                  <a:schemeClr val="dk1"/>
                </a:solidFill>
                <a:latin typeface="Raleway"/>
                <a:ea typeface="Raleway"/>
                <a:cs typeface="Raleway"/>
                <a:sym typeface="Raleway"/>
              </a:rPr>
              <a:t>Konsultti</a:t>
            </a:r>
            <a:endParaRPr b="0" i="0" sz="1400" u="none" cap="none" strike="noStrike">
              <a:solidFill>
                <a:schemeClr val="dk1"/>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rPr b="0" i="0" lang="fi-FI" sz="1400" u="none" cap="none" strike="noStrike">
                <a:solidFill>
                  <a:schemeClr val="dk1"/>
                </a:solidFill>
                <a:latin typeface="Raleway"/>
                <a:ea typeface="Raleway"/>
                <a:cs typeface="Raleway"/>
                <a:sym typeface="Raleway"/>
              </a:rPr>
              <a:t>Sijoitusjohtaja</a:t>
            </a:r>
            <a:endParaRPr b="0" i="0" sz="1400" u="none" cap="none" strike="noStrike">
              <a:solidFill>
                <a:schemeClr val="dk1"/>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rPr b="0" i="0" lang="fi-FI" sz="1400" u="none" cap="none" strike="noStrike">
                <a:solidFill>
                  <a:schemeClr val="dk1"/>
                </a:solidFill>
                <a:latin typeface="Raleway"/>
                <a:ea typeface="Raleway"/>
                <a:cs typeface="Raleway"/>
                <a:sym typeface="Raleway"/>
              </a:rPr>
              <a:t>Tuotekehityspäällikkö</a:t>
            </a:r>
            <a:endParaRPr b="0" i="0" sz="1400" u="none" cap="none" strike="noStrike">
              <a:solidFill>
                <a:schemeClr val="dk1"/>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rPr b="0" i="0" lang="fi-FI" sz="1400" u="none" cap="none" strike="noStrike">
                <a:solidFill>
                  <a:schemeClr val="dk1"/>
                </a:solidFill>
                <a:latin typeface="Raleway"/>
                <a:ea typeface="Raleway"/>
                <a:cs typeface="Raleway"/>
                <a:sym typeface="Raleway"/>
              </a:rPr>
              <a:t>Ohjelmistosuunnittelija</a:t>
            </a:r>
            <a:endParaRPr b="0" i="0" sz="1400" u="none" cap="none" strike="noStrike">
              <a:solidFill>
                <a:schemeClr val="dk1"/>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rPr b="0" i="0" lang="fi-FI" sz="1400" u="none" cap="none" strike="noStrike">
                <a:solidFill>
                  <a:schemeClr val="dk1"/>
                </a:solidFill>
                <a:latin typeface="Raleway"/>
                <a:ea typeface="Raleway"/>
                <a:cs typeface="Raleway"/>
                <a:sym typeface="Raleway"/>
              </a:rPr>
              <a:t>Henkilöstöjohtaja</a:t>
            </a:r>
            <a:endParaRPr b="0" i="0" sz="1400" u="none" cap="none" strike="noStrike">
              <a:solidFill>
                <a:schemeClr val="dk1"/>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rPr b="0" i="0" lang="fi-FI" sz="1400" u="none" cap="none" strike="noStrike">
                <a:solidFill>
                  <a:schemeClr val="dk1"/>
                </a:solidFill>
                <a:latin typeface="Raleway"/>
                <a:ea typeface="Raleway"/>
                <a:cs typeface="Raleway"/>
                <a:sym typeface="Raleway"/>
              </a:rPr>
              <a:t>Projektipäällikkö</a:t>
            </a:r>
            <a:endParaRPr b="0" i="0" sz="1400" u="none" cap="none" strike="noStrike">
              <a:solidFill>
                <a:schemeClr val="dk1"/>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rPr b="0" i="0" lang="fi-FI" sz="1400" u="none" cap="none" strike="noStrike">
                <a:solidFill>
                  <a:schemeClr val="dk1"/>
                </a:solidFill>
                <a:latin typeface="Raleway"/>
                <a:ea typeface="Raleway"/>
                <a:cs typeface="Raleway"/>
                <a:sym typeface="Raleway"/>
              </a:rPr>
              <a:t>Professori</a:t>
            </a:r>
            <a:endParaRPr b="0" i="0" sz="1400" u="none" cap="none" strike="noStrike">
              <a:solidFill>
                <a:schemeClr val="dk1"/>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rPr b="0" i="0" lang="fi-FI" sz="1400" u="none" cap="none" strike="noStrike">
                <a:solidFill>
                  <a:schemeClr val="dk1"/>
                </a:solidFill>
                <a:latin typeface="Raleway"/>
                <a:ea typeface="Raleway"/>
                <a:cs typeface="Raleway"/>
                <a:sym typeface="Raleway"/>
              </a:rPr>
              <a:t>Asiantuntija</a:t>
            </a:r>
            <a:endParaRPr b="0" i="0" sz="1400" u="none" cap="none" strike="noStrike">
              <a:solidFill>
                <a:schemeClr val="dk1"/>
              </a:solidFill>
              <a:latin typeface="Raleway"/>
              <a:ea typeface="Raleway"/>
              <a:cs typeface="Raleway"/>
              <a:sym typeface="Raleway"/>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12"/>
          <p:cNvSpPr/>
          <p:nvPr/>
        </p:nvSpPr>
        <p:spPr>
          <a:xfrm>
            <a:off x="6653407" y="3944690"/>
            <a:ext cx="3777900" cy="1204200"/>
          </a:xfrm>
          <a:prstGeom prst="triangle">
            <a:avLst>
              <a:gd fmla="val 67060" name="adj"/>
            </a:avLst>
          </a:prstGeom>
          <a:solidFill>
            <a:srgbClr val="002E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Kuvahaun tulos haulle prodeko ventures logo" id="287" name="Google Shape;287;p12"/>
          <p:cNvPicPr preferRelativeResize="0"/>
          <p:nvPr/>
        </p:nvPicPr>
        <p:blipFill rotWithShape="1">
          <a:blip r:embed="rId3">
            <a:alphaModFix/>
          </a:blip>
          <a:srcRect b="0" l="0" r="0" t="0"/>
          <a:stretch/>
        </p:blipFill>
        <p:spPr>
          <a:xfrm>
            <a:off x="8022269" y="4619810"/>
            <a:ext cx="1050925" cy="390344"/>
          </a:xfrm>
          <a:prstGeom prst="rect">
            <a:avLst/>
          </a:prstGeom>
          <a:noFill/>
          <a:ln>
            <a:noFill/>
          </a:ln>
        </p:spPr>
      </p:pic>
      <p:pic>
        <p:nvPicPr>
          <p:cNvPr descr="Kuvahaun tulos haulle supercell" id="288" name="Google Shape;288;p12"/>
          <p:cNvPicPr preferRelativeResize="0"/>
          <p:nvPr/>
        </p:nvPicPr>
        <p:blipFill rotWithShape="1">
          <a:blip r:embed="rId4">
            <a:alphaModFix/>
          </a:blip>
          <a:srcRect b="0" l="0" r="0" t="0"/>
          <a:stretch/>
        </p:blipFill>
        <p:spPr>
          <a:xfrm>
            <a:off x="7603044" y="1786513"/>
            <a:ext cx="1046685" cy="921865"/>
          </a:xfrm>
          <a:prstGeom prst="rect">
            <a:avLst/>
          </a:prstGeom>
          <a:noFill/>
          <a:ln>
            <a:noFill/>
          </a:ln>
        </p:spPr>
      </p:pic>
      <p:pic>
        <p:nvPicPr>
          <p:cNvPr descr="Kuvahaun tulos haulle atalent" id="289" name="Google Shape;289;p12"/>
          <p:cNvPicPr preferRelativeResize="0"/>
          <p:nvPr/>
        </p:nvPicPr>
        <p:blipFill rotWithShape="1">
          <a:blip r:embed="rId5">
            <a:alphaModFix/>
          </a:blip>
          <a:srcRect b="0" l="0" r="0" t="0"/>
          <a:stretch/>
        </p:blipFill>
        <p:spPr>
          <a:xfrm>
            <a:off x="279670" y="1919872"/>
            <a:ext cx="1663927" cy="517989"/>
          </a:xfrm>
          <a:prstGeom prst="rect">
            <a:avLst/>
          </a:prstGeom>
          <a:noFill/>
          <a:ln>
            <a:noFill/>
          </a:ln>
        </p:spPr>
      </p:pic>
      <p:pic>
        <p:nvPicPr>
          <p:cNvPr descr="uvahaun tulos haulle slush" id="290" name="Google Shape;290;p12"/>
          <p:cNvPicPr preferRelativeResize="0"/>
          <p:nvPr/>
        </p:nvPicPr>
        <p:blipFill rotWithShape="1">
          <a:blip r:embed="rId6">
            <a:alphaModFix/>
          </a:blip>
          <a:srcRect b="0" l="0" r="0" t="0"/>
          <a:stretch/>
        </p:blipFill>
        <p:spPr>
          <a:xfrm>
            <a:off x="6951139" y="421043"/>
            <a:ext cx="1711503" cy="570501"/>
          </a:xfrm>
          <a:prstGeom prst="rect">
            <a:avLst/>
          </a:prstGeom>
          <a:noFill/>
          <a:ln>
            <a:noFill/>
          </a:ln>
        </p:spPr>
      </p:pic>
      <p:pic>
        <p:nvPicPr>
          <p:cNvPr descr="uvahaun tulos haulle rovio" id="291" name="Google Shape;291;p12"/>
          <p:cNvPicPr preferRelativeResize="0"/>
          <p:nvPr/>
        </p:nvPicPr>
        <p:blipFill rotWithShape="1">
          <a:blip r:embed="rId7">
            <a:alphaModFix/>
          </a:blip>
          <a:srcRect b="0" l="0" r="0" t="0"/>
          <a:stretch/>
        </p:blipFill>
        <p:spPr>
          <a:xfrm>
            <a:off x="4567396" y="3030259"/>
            <a:ext cx="1300398" cy="1733864"/>
          </a:xfrm>
          <a:prstGeom prst="rect">
            <a:avLst/>
          </a:prstGeom>
          <a:noFill/>
          <a:ln>
            <a:noFill/>
          </a:ln>
        </p:spPr>
      </p:pic>
      <p:pic>
        <p:nvPicPr>
          <p:cNvPr descr="uvahaun tulos haulle nordic healthcare group" id="292" name="Google Shape;292;p12"/>
          <p:cNvPicPr preferRelativeResize="0"/>
          <p:nvPr/>
        </p:nvPicPr>
        <p:blipFill rotWithShape="1">
          <a:blip r:embed="rId8">
            <a:alphaModFix/>
          </a:blip>
          <a:srcRect b="0" l="0" r="0" t="0"/>
          <a:stretch/>
        </p:blipFill>
        <p:spPr>
          <a:xfrm>
            <a:off x="2995043" y="3496516"/>
            <a:ext cx="1251999" cy="718058"/>
          </a:xfrm>
          <a:prstGeom prst="rect">
            <a:avLst/>
          </a:prstGeom>
          <a:noFill/>
          <a:ln>
            <a:noFill/>
          </a:ln>
        </p:spPr>
      </p:pic>
      <p:pic>
        <p:nvPicPr>
          <p:cNvPr descr="uvahaun tulos haulle wolt" id="293" name="Google Shape;293;p12"/>
          <p:cNvPicPr preferRelativeResize="0"/>
          <p:nvPr/>
        </p:nvPicPr>
        <p:blipFill rotWithShape="1">
          <a:blip r:embed="rId9">
            <a:alphaModFix/>
          </a:blip>
          <a:srcRect b="0" l="0" r="0" t="0"/>
          <a:stretch/>
        </p:blipFill>
        <p:spPr>
          <a:xfrm>
            <a:off x="384956" y="510976"/>
            <a:ext cx="1380579" cy="1035434"/>
          </a:xfrm>
          <a:prstGeom prst="rect">
            <a:avLst/>
          </a:prstGeom>
          <a:noFill/>
          <a:ln>
            <a:noFill/>
          </a:ln>
        </p:spPr>
      </p:pic>
      <p:pic>
        <p:nvPicPr>
          <p:cNvPr descr="uvahaun tulos haulle upm logo" id="294" name="Google Shape;294;p12"/>
          <p:cNvPicPr preferRelativeResize="0"/>
          <p:nvPr/>
        </p:nvPicPr>
        <p:blipFill rotWithShape="1">
          <a:blip r:embed="rId10">
            <a:alphaModFix/>
          </a:blip>
          <a:srcRect b="0" l="0" r="0" t="0"/>
          <a:stretch/>
        </p:blipFill>
        <p:spPr>
          <a:xfrm>
            <a:off x="4539819" y="1574241"/>
            <a:ext cx="885774" cy="1455202"/>
          </a:xfrm>
          <a:prstGeom prst="rect">
            <a:avLst/>
          </a:prstGeom>
          <a:noFill/>
          <a:ln>
            <a:noFill/>
          </a:ln>
        </p:spPr>
      </p:pic>
      <p:pic>
        <p:nvPicPr>
          <p:cNvPr descr="uvahaun tulos haulle smartly logo" id="295" name="Google Shape;295;p12"/>
          <p:cNvPicPr preferRelativeResize="0"/>
          <p:nvPr/>
        </p:nvPicPr>
        <p:blipFill rotWithShape="1">
          <a:blip r:embed="rId11">
            <a:alphaModFix/>
          </a:blip>
          <a:srcRect b="0" l="0" r="0" t="0"/>
          <a:stretch/>
        </p:blipFill>
        <p:spPr>
          <a:xfrm>
            <a:off x="6270160" y="3255772"/>
            <a:ext cx="2201371" cy="978388"/>
          </a:xfrm>
          <a:prstGeom prst="rect">
            <a:avLst/>
          </a:prstGeom>
          <a:noFill/>
          <a:ln>
            <a:noFill/>
          </a:ln>
        </p:spPr>
      </p:pic>
      <p:pic>
        <p:nvPicPr>
          <p:cNvPr id="296" name="Google Shape;296;p12"/>
          <p:cNvPicPr preferRelativeResize="0"/>
          <p:nvPr/>
        </p:nvPicPr>
        <p:blipFill rotWithShape="1">
          <a:blip r:embed="rId12">
            <a:alphaModFix/>
          </a:blip>
          <a:srcRect b="-885" l="32328" r="18216" t="268"/>
          <a:stretch/>
        </p:blipFill>
        <p:spPr>
          <a:xfrm>
            <a:off x="5706764" y="1577701"/>
            <a:ext cx="1715894" cy="1590424"/>
          </a:xfrm>
          <a:prstGeom prst="rect">
            <a:avLst/>
          </a:prstGeom>
          <a:noFill/>
          <a:ln>
            <a:noFill/>
          </a:ln>
        </p:spPr>
      </p:pic>
      <p:pic>
        <p:nvPicPr>
          <p:cNvPr descr="Logo, company name&#10;&#10;Description automatically generated" id="297" name="Google Shape;297;p12"/>
          <p:cNvPicPr preferRelativeResize="0"/>
          <p:nvPr/>
        </p:nvPicPr>
        <p:blipFill rotWithShape="1">
          <a:blip r:embed="rId13">
            <a:alphaModFix/>
          </a:blip>
          <a:srcRect b="21617" l="0" r="0" t="30211"/>
          <a:stretch/>
        </p:blipFill>
        <p:spPr>
          <a:xfrm>
            <a:off x="2068830" y="853249"/>
            <a:ext cx="1714500" cy="825900"/>
          </a:xfrm>
          <a:prstGeom prst="rect">
            <a:avLst/>
          </a:prstGeom>
          <a:noFill/>
          <a:ln>
            <a:noFill/>
          </a:ln>
        </p:spPr>
      </p:pic>
      <p:pic>
        <p:nvPicPr>
          <p:cNvPr descr="A picture containing text, clipart&#10;&#10;Description automatically generated" id="298" name="Google Shape;298;p12"/>
          <p:cNvPicPr preferRelativeResize="0"/>
          <p:nvPr/>
        </p:nvPicPr>
        <p:blipFill rotWithShape="1">
          <a:blip r:embed="rId14">
            <a:alphaModFix/>
          </a:blip>
          <a:srcRect b="0" l="0" r="0" t="0"/>
          <a:stretch/>
        </p:blipFill>
        <p:spPr>
          <a:xfrm>
            <a:off x="388620" y="3169920"/>
            <a:ext cx="2225040" cy="922020"/>
          </a:xfrm>
          <a:prstGeom prst="rect">
            <a:avLst/>
          </a:prstGeom>
          <a:noFill/>
          <a:ln>
            <a:noFill/>
          </a:ln>
        </p:spPr>
      </p:pic>
      <p:pic>
        <p:nvPicPr>
          <p:cNvPr id="299" name="Google Shape;299;p12"/>
          <p:cNvPicPr preferRelativeResize="0"/>
          <p:nvPr/>
        </p:nvPicPr>
        <p:blipFill rotWithShape="1">
          <a:blip r:embed="rId15">
            <a:alphaModFix/>
          </a:blip>
          <a:srcRect b="0" l="0" r="0" t="0"/>
          <a:stretch/>
        </p:blipFill>
        <p:spPr>
          <a:xfrm>
            <a:off x="4034675" y="459650"/>
            <a:ext cx="2016717" cy="1058776"/>
          </a:xfrm>
          <a:prstGeom prst="rect">
            <a:avLst/>
          </a:prstGeom>
          <a:noFill/>
          <a:ln>
            <a:noFill/>
          </a:ln>
        </p:spPr>
      </p:pic>
      <p:pic>
        <p:nvPicPr>
          <p:cNvPr descr="A picture containing icon&#10;&#10;Description automatically generated" id="300" name="Google Shape;300;p12"/>
          <p:cNvPicPr preferRelativeResize="0"/>
          <p:nvPr/>
        </p:nvPicPr>
        <p:blipFill rotWithShape="1">
          <a:blip r:embed="rId16">
            <a:alphaModFix/>
          </a:blip>
          <a:srcRect b="22600" l="-356" r="0" t="22794"/>
          <a:stretch/>
        </p:blipFill>
        <p:spPr>
          <a:xfrm>
            <a:off x="2410778" y="1974761"/>
            <a:ext cx="1708792" cy="91876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23"/>
          <p:cNvSpPr txBox="1"/>
          <p:nvPr>
            <p:ph type="title"/>
          </p:nvPr>
        </p:nvSpPr>
        <p:spPr>
          <a:xfrm>
            <a:off x="457200" y="481081"/>
            <a:ext cx="8229600" cy="857400"/>
          </a:xfrm>
          <a:prstGeom prst="rect">
            <a:avLst/>
          </a:prstGeom>
          <a:noFill/>
          <a:ln>
            <a:noFill/>
          </a:ln>
        </p:spPr>
        <p:txBody>
          <a:bodyPr anchorCtr="0" anchor="b" bIns="45700" lIns="91425" spcFirstLastPara="1" rIns="91425" wrap="square" tIns="45700">
            <a:noAutofit/>
          </a:bodyPr>
          <a:lstStyle/>
          <a:p>
            <a:pPr indent="0" lvl="0" marL="0" marR="0" rtl="0" algn="l">
              <a:lnSpc>
                <a:spcPct val="80000"/>
              </a:lnSpc>
              <a:spcBef>
                <a:spcPts val="0"/>
              </a:spcBef>
              <a:spcAft>
                <a:spcPts val="0"/>
              </a:spcAft>
              <a:buClr>
                <a:srgbClr val="002E7D"/>
              </a:buClr>
              <a:buSzPts val="4000"/>
              <a:buFont typeface="Raleway"/>
              <a:buNone/>
            </a:pPr>
            <a:r>
              <a:rPr lang="fi-FI"/>
              <a:t>YLIOPISTOT</a:t>
            </a:r>
            <a:endParaRPr/>
          </a:p>
        </p:txBody>
      </p:sp>
      <p:pic>
        <p:nvPicPr>
          <p:cNvPr id="306" name="Google Shape;306;p23"/>
          <p:cNvPicPr preferRelativeResize="0"/>
          <p:nvPr/>
        </p:nvPicPr>
        <p:blipFill rotWithShape="1">
          <a:blip r:embed="rId3">
            <a:alphaModFix/>
          </a:blip>
          <a:srcRect b="0" l="0" r="0" t="0"/>
          <a:stretch/>
        </p:blipFill>
        <p:spPr>
          <a:xfrm>
            <a:off x="805025" y="1574762"/>
            <a:ext cx="1728150" cy="1728124"/>
          </a:xfrm>
          <a:prstGeom prst="rect">
            <a:avLst/>
          </a:prstGeom>
          <a:noFill/>
          <a:ln>
            <a:noFill/>
          </a:ln>
        </p:spPr>
      </p:pic>
      <p:pic>
        <p:nvPicPr>
          <p:cNvPr id="307" name="Google Shape;307;p23"/>
          <p:cNvPicPr preferRelativeResize="0"/>
          <p:nvPr/>
        </p:nvPicPr>
        <p:blipFill rotWithShape="1">
          <a:blip r:embed="rId4">
            <a:alphaModFix/>
          </a:blip>
          <a:srcRect b="0" l="0" r="4641" t="11410"/>
          <a:stretch/>
        </p:blipFill>
        <p:spPr>
          <a:xfrm>
            <a:off x="268350" y="3462950"/>
            <a:ext cx="3367874" cy="1216400"/>
          </a:xfrm>
          <a:prstGeom prst="rect">
            <a:avLst/>
          </a:prstGeom>
          <a:noFill/>
          <a:ln>
            <a:noFill/>
          </a:ln>
        </p:spPr>
      </p:pic>
      <p:pic>
        <p:nvPicPr>
          <p:cNvPr id="308" name="Google Shape;308;p23"/>
          <p:cNvPicPr preferRelativeResize="0"/>
          <p:nvPr/>
        </p:nvPicPr>
        <p:blipFill rotWithShape="1">
          <a:blip r:embed="rId5">
            <a:alphaModFix/>
          </a:blip>
          <a:srcRect b="0" l="0" r="0" t="0"/>
          <a:stretch/>
        </p:blipFill>
        <p:spPr>
          <a:xfrm>
            <a:off x="5279950" y="3318188"/>
            <a:ext cx="2909756" cy="1505925"/>
          </a:xfrm>
          <a:prstGeom prst="rect">
            <a:avLst/>
          </a:prstGeom>
          <a:noFill/>
          <a:ln>
            <a:noFill/>
          </a:ln>
        </p:spPr>
      </p:pic>
      <p:pic>
        <p:nvPicPr>
          <p:cNvPr id="309" name="Google Shape;309;p23"/>
          <p:cNvPicPr preferRelativeResize="0"/>
          <p:nvPr/>
        </p:nvPicPr>
        <p:blipFill rotWithShape="1">
          <a:blip r:embed="rId6">
            <a:alphaModFix/>
          </a:blip>
          <a:srcRect b="12248" l="11098" r="10743" t="13132"/>
          <a:stretch/>
        </p:blipFill>
        <p:spPr>
          <a:xfrm>
            <a:off x="6161250" y="1752925"/>
            <a:ext cx="2427450" cy="1637649"/>
          </a:xfrm>
          <a:prstGeom prst="rect">
            <a:avLst/>
          </a:prstGeom>
          <a:noFill/>
          <a:ln>
            <a:noFill/>
          </a:ln>
        </p:spPr>
      </p:pic>
      <p:pic>
        <p:nvPicPr>
          <p:cNvPr id="310" name="Google Shape;310;p23"/>
          <p:cNvPicPr preferRelativeResize="0"/>
          <p:nvPr/>
        </p:nvPicPr>
        <p:blipFill rotWithShape="1">
          <a:blip r:embed="rId7">
            <a:alphaModFix/>
          </a:blip>
          <a:srcRect b="15690" l="9757" r="8656" t="0"/>
          <a:stretch/>
        </p:blipFill>
        <p:spPr>
          <a:xfrm>
            <a:off x="4663550" y="404875"/>
            <a:ext cx="2909751" cy="1216400"/>
          </a:xfrm>
          <a:prstGeom prst="rect">
            <a:avLst/>
          </a:prstGeom>
          <a:noFill/>
          <a:ln>
            <a:noFill/>
          </a:ln>
        </p:spPr>
      </p:pic>
      <p:pic>
        <p:nvPicPr>
          <p:cNvPr id="311" name="Google Shape;311;p23"/>
          <p:cNvPicPr preferRelativeResize="0"/>
          <p:nvPr/>
        </p:nvPicPr>
        <p:blipFill rotWithShape="1">
          <a:blip r:embed="rId8">
            <a:alphaModFix/>
          </a:blip>
          <a:srcRect b="0" l="0" r="0" t="0"/>
          <a:stretch/>
        </p:blipFill>
        <p:spPr>
          <a:xfrm>
            <a:off x="3020713" y="1829363"/>
            <a:ext cx="2140825" cy="1784024"/>
          </a:xfrm>
          <a:prstGeom prst="rect">
            <a:avLst/>
          </a:prstGeom>
          <a:noFill/>
          <a:ln>
            <a:noFill/>
          </a:ln>
        </p:spPr>
      </p:pic>
      <p:sp>
        <p:nvSpPr>
          <p:cNvPr id="312" name="Google Shape;312;p23"/>
          <p:cNvSpPr txBox="1"/>
          <p:nvPr/>
        </p:nvSpPr>
        <p:spPr>
          <a:xfrm>
            <a:off x="6993775" y="667475"/>
            <a:ext cx="1536300" cy="387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fi-FI" sz="1500" u="none" cap="none" strike="noStrike">
                <a:solidFill>
                  <a:schemeClr val="dk1"/>
                </a:solidFill>
                <a:latin typeface="Raleway Light"/>
                <a:ea typeface="Raleway Light"/>
                <a:cs typeface="Raleway Light"/>
                <a:sym typeface="Raleway Light"/>
              </a:rPr>
              <a:t>*Alkaa 2024</a:t>
            </a:r>
            <a:endParaRPr b="0" i="0" sz="1500" u="none" cap="none" strike="noStrike">
              <a:solidFill>
                <a:schemeClr val="dk1"/>
              </a:solidFill>
              <a:latin typeface="Raleway Light"/>
              <a:ea typeface="Raleway Light"/>
              <a:cs typeface="Raleway Light"/>
              <a:sym typeface="Raleway 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grpSp>
        <p:nvGrpSpPr>
          <p:cNvPr id="318" name="Google Shape;318;p14"/>
          <p:cNvGrpSpPr/>
          <p:nvPr/>
        </p:nvGrpSpPr>
        <p:grpSpPr>
          <a:xfrm>
            <a:off x="919980" y="952188"/>
            <a:ext cx="7372862" cy="3092849"/>
            <a:chOff x="4595" y="1307295"/>
            <a:chExt cx="7372862" cy="3092849"/>
          </a:xfrm>
        </p:grpSpPr>
        <p:sp>
          <p:nvSpPr>
            <p:cNvPr id="319" name="Google Shape;319;p14"/>
            <p:cNvSpPr/>
            <p:nvPr/>
          </p:nvSpPr>
          <p:spPr>
            <a:xfrm>
              <a:off x="4595" y="1307295"/>
              <a:ext cx="2357354" cy="942941"/>
            </a:xfrm>
            <a:prstGeom prst="chevron">
              <a:avLst>
                <a:gd fmla="val 50000" name="adj"/>
              </a:avLst>
            </a:prstGeom>
            <a:solidFill>
              <a:srgbClr val="001D6A"/>
            </a:solidFill>
            <a:ln cap="flat" cmpd="sng" w="254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14"/>
            <p:cNvSpPr txBox="1"/>
            <p:nvPr/>
          </p:nvSpPr>
          <p:spPr>
            <a:xfrm>
              <a:off x="476066" y="1307295"/>
              <a:ext cx="1414413" cy="942941"/>
            </a:xfrm>
            <a:prstGeom prst="rect">
              <a:avLst/>
            </a:prstGeom>
            <a:noFill/>
            <a:ln>
              <a:noFill/>
            </a:ln>
          </p:spPr>
          <p:txBody>
            <a:bodyPr anchorCtr="0" anchor="ctr" bIns="9525" lIns="19050" spcFirstLastPara="1" rIns="0" wrap="square" tIns="9525">
              <a:noAutofit/>
            </a:bodyPr>
            <a:lstStyle/>
            <a:p>
              <a:pPr indent="0" lvl="0" marL="0" marR="0" rtl="0" algn="ctr">
                <a:lnSpc>
                  <a:spcPct val="90000"/>
                </a:lnSpc>
                <a:spcBef>
                  <a:spcPts val="0"/>
                </a:spcBef>
                <a:spcAft>
                  <a:spcPts val="0"/>
                </a:spcAft>
                <a:buClr>
                  <a:srgbClr val="000000"/>
                </a:buClr>
                <a:buSzPts val="1500"/>
                <a:buFont typeface="Arial"/>
                <a:buNone/>
              </a:pPr>
              <a:r>
                <a:rPr b="0" i="0" lang="fi-FI" sz="1500" u="none" cap="none" strike="noStrike">
                  <a:solidFill>
                    <a:schemeClr val="lt1"/>
                  </a:solidFill>
                  <a:latin typeface="Raleway SemiBold"/>
                  <a:ea typeface="Raleway SemiBold"/>
                  <a:cs typeface="Raleway SemiBold"/>
                  <a:sym typeface="Raleway SemiBold"/>
                </a:rPr>
                <a:t> Monipuolisuus</a:t>
              </a:r>
              <a:endParaRPr b="0" i="0" sz="1500" u="none" cap="none" strike="noStrike">
                <a:solidFill>
                  <a:schemeClr val="lt1"/>
                </a:solidFill>
                <a:latin typeface="Raleway SemiBold"/>
                <a:ea typeface="Raleway SemiBold"/>
                <a:cs typeface="Raleway SemiBold"/>
                <a:sym typeface="Raleway SemiBold"/>
              </a:endParaRPr>
            </a:p>
          </p:txBody>
        </p:sp>
        <p:sp>
          <p:nvSpPr>
            <p:cNvPr id="321" name="Google Shape;321;p14"/>
            <p:cNvSpPr/>
            <p:nvPr/>
          </p:nvSpPr>
          <p:spPr>
            <a:xfrm>
              <a:off x="2055493" y="1387445"/>
              <a:ext cx="1956604" cy="782641"/>
            </a:xfrm>
            <a:prstGeom prst="chevron">
              <a:avLst>
                <a:gd fmla="val 50000" name="adj"/>
              </a:avLst>
            </a:prstGeom>
            <a:solidFill>
              <a:srgbClr val="CACBD3">
                <a:alpha val="88627"/>
              </a:srgbClr>
            </a:solidFill>
            <a:ln cap="flat" cmpd="sng" w="25400">
              <a:solidFill>
                <a:srgbClr val="CACBD3">
                  <a:alpha val="88627"/>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14"/>
            <p:cNvSpPr txBox="1"/>
            <p:nvPr/>
          </p:nvSpPr>
          <p:spPr>
            <a:xfrm>
              <a:off x="2446814" y="1387445"/>
              <a:ext cx="1173963" cy="782641"/>
            </a:xfrm>
            <a:prstGeom prst="rect">
              <a:avLst/>
            </a:prstGeom>
            <a:noFill/>
            <a:ln>
              <a:noFill/>
            </a:ln>
          </p:spPr>
          <p:txBody>
            <a:bodyPr anchorCtr="0" anchor="ctr" bIns="6975" lIns="13950" spcFirstLastPara="1" rIns="0" wrap="square" tIns="6975">
              <a:noAutofit/>
            </a:bodyPr>
            <a:lstStyle/>
            <a:p>
              <a:pPr indent="0" lvl="0" marL="0" marR="0" rtl="0" algn="ctr">
                <a:lnSpc>
                  <a:spcPct val="90000"/>
                </a:lnSpc>
                <a:spcBef>
                  <a:spcPts val="0"/>
                </a:spcBef>
                <a:spcAft>
                  <a:spcPts val="0"/>
                </a:spcAft>
                <a:buClr>
                  <a:srgbClr val="000000"/>
                </a:buClr>
                <a:buSzPts val="1100"/>
                <a:buFont typeface="Arial"/>
                <a:buNone/>
              </a:pPr>
              <a:r>
                <a:rPr b="0" i="0" lang="fi-FI" sz="1100" u="none" cap="none" strike="noStrike">
                  <a:solidFill>
                    <a:srgbClr val="000000"/>
                  </a:solidFill>
                  <a:latin typeface="Raleway SemiBold"/>
                  <a:ea typeface="Raleway SemiBold"/>
                  <a:cs typeface="Raleway SemiBold"/>
                  <a:sym typeface="Raleway SemiBold"/>
                </a:rPr>
                <a:t>Tekniikka, kauppatieteet, taideteollisuus</a:t>
              </a:r>
              <a:endParaRPr b="0" i="0" sz="1100" u="none" cap="none" strike="noStrike">
                <a:solidFill>
                  <a:srgbClr val="000000"/>
                </a:solidFill>
                <a:latin typeface="Raleway SemiBold"/>
                <a:ea typeface="Raleway SemiBold"/>
                <a:cs typeface="Raleway SemiBold"/>
                <a:sym typeface="Raleway SemiBold"/>
              </a:endParaRPr>
            </a:p>
          </p:txBody>
        </p:sp>
        <p:sp>
          <p:nvSpPr>
            <p:cNvPr id="323" name="Google Shape;323;p14"/>
            <p:cNvSpPr/>
            <p:nvPr/>
          </p:nvSpPr>
          <p:spPr>
            <a:xfrm>
              <a:off x="3738173" y="1387445"/>
              <a:ext cx="1956604" cy="782641"/>
            </a:xfrm>
            <a:prstGeom prst="chevron">
              <a:avLst>
                <a:gd fmla="val 50000" name="adj"/>
              </a:avLst>
            </a:prstGeom>
            <a:solidFill>
              <a:srgbClr val="CACBD3">
                <a:alpha val="88627"/>
              </a:srgbClr>
            </a:solidFill>
            <a:ln cap="flat" cmpd="sng" w="25400">
              <a:solidFill>
                <a:srgbClr val="CACBD3">
                  <a:alpha val="88627"/>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p14"/>
            <p:cNvSpPr txBox="1"/>
            <p:nvPr/>
          </p:nvSpPr>
          <p:spPr>
            <a:xfrm>
              <a:off x="4129494" y="1387445"/>
              <a:ext cx="1173963" cy="782641"/>
            </a:xfrm>
            <a:prstGeom prst="rect">
              <a:avLst/>
            </a:prstGeom>
            <a:noFill/>
            <a:ln>
              <a:noFill/>
            </a:ln>
          </p:spPr>
          <p:txBody>
            <a:bodyPr anchorCtr="0" anchor="ctr" bIns="6975" lIns="13950" spcFirstLastPara="1" rIns="0" wrap="square" tIns="6975">
              <a:noAutofit/>
            </a:bodyPr>
            <a:lstStyle/>
            <a:p>
              <a:pPr indent="0" lvl="0" marL="0" marR="0" rtl="0" algn="ctr">
                <a:lnSpc>
                  <a:spcPct val="90000"/>
                </a:lnSpc>
                <a:spcBef>
                  <a:spcPts val="0"/>
                </a:spcBef>
                <a:spcAft>
                  <a:spcPts val="0"/>
                </a:spcAft>
                <a:buClr>
                  <a:srgbClr val="000000"/>
                </a:buClr>
                <a:buSzPts val="1100"/>
                <a:buFont typeface="Arial"/>
                <a:buNone/>
              </a:pPr>
              <a:r>
                <a:rPr b="0" i="0" lang="fi-FI" sz="1100" u="none" cap="none" strike="noStrike">
                  <a:solidFill>
                    <a:srgbClr val="000000"/>
                  </a:solidFill>
                  <a:latin typeface="Raleway SemiBold"/>
                  <a:ea typeface="Raleway SemiBold"/>
                  <a:cs typeface="Raleway SemiBold"/>
                  <a:sym typeface="Raleway SemiBold"/>
                </a:rPr>
                <a:t>Kansainväliset tutkinto-ohjelmat ja sivuaineet</a:t>
              </a:r>
              <a:endParaRPr b="0" i="0" sz="1100" u="none" cap="none" strike="noStrike">
                <a:solidFill>
                  <a:srgbClr val="000000"/>
                </a:solidFill>
                <a:latin typeface="Raleway SemiBold"/>
                <a:ea typeface="Raleway SemiBold"/>
                <a:cs typeface="Raleway SemiBold"/>
                <a:sym typeface="Raleway SemiBold"/>
              </a:endParaRPr>
            </a:p>
          </p:txBody>
        </p:sp>
        <p:sp>
          <p:nvSpPr>
            <p:cNvPr id="325" name="Google Shape;325;p14"/>
            <p:cNvSpPr/>
            <p:nvPr/>
          </p:nvSpPr>
          <p:spPr>
            <a:xfrm>
              <a:off x="4595" y="2382249"/>
              <a:ext cx="2357354" cy="942941"/>
            </a:xfrm>
            <a:prstGeom prst="chevron">
              <a:avLst>
                <a:gd fmla="val 50000" name="adj"/>
              </a:avLst>
            </a:prstGeom>
            <a:solidFill>
              <a:srgbClr val="001D6A"/>
            </a:solidFill>
            <a:ln cap="flat" cmpd="sng" w="254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p14"/>
            <p:cNvSpPr txBox="1"/>
            <p:nvPr/>
          </p:nvSpPr>
          <p:spPr>
            <a:xfrm>
              <a:off x="476066" y="2382249"/>
              <a:ext cx="1414413" cy="942941"/>
            </a:xfrm>
            <a:prstGeom prst="rect">
              <a:avLst/>
            </a:prstGeom>
            <a:noFill/>
            <a:ln>
              <a:noFill/>
            </a:ln>
          </p:spPr>
          <p:txBody>
            <a:bodyPr anchorCtr="0" anchor="ctr" bIns="9525" lIns="19050" spcFirstLastPara="1" rIns="0" wrap="square" tIns="9525">
              <a:noAutofit/>
            </a:bodyPr>
            <a:lstStyle/>
            <a:p>
              <a:pPr indent="0" lvl="0" marL="0" marR="0" rtl="0" algn="ctr">
                <a:lnSpc>
                  <a:spcPct val="90000"/>
                </a:lnSpc>
                <a:spcBef>
                  <a:spcPts val="0"/>
                </a:spcBef>
                <a:spcAft>
                  <a:spcPts val="0"/>
                </a:spcAft>
                <a:buClr>
                  <a:srgbClr val="000000"/>
                </a:buClr>
                <a:buSzPts val="1500"/>
                <a:buFont typeface="Arial"/>
                <a:buNone/>
              </a:pPr>
              <a:r>
                <a:rPr b="0" i="0" lang="fi-FI" sz="1500" u="none" cap="none" strike="noStrike">
                  <a:solidFill>
                    <a:schemeClr val="lt1"/>
                  </a:solidFill>
                  <a:latin typeface="Raleway SemiBold"/>
                  <a:ea typeface="Raleway SemiBold"/>
                  <a:cs typeface="Raleway SemiBold"/>
                  <a:sym typeface="Raleway SemiBold"/>
                </a:rPr>
                <a:t>Yrityskontaktit</a:t>
              </a:r>
              <a:endParaRPr b="0" i="0" sz="1400" u="none" cap="none" strike="noStrike">
                <a:solidFill>
                  <a:srgbClr val="000000"/>
                </a:solidFill>
                <a:latin typeface="Arial"/>
                <a:ea typeface="Arial"/>
                <a:cs typeface="Arial"/>
                <a:sym typeface="Arial"/>
              </a:endParaRPr>
            </a:p>
          </p:txBody>
        </p:sp>
        <p:sp>
          <p:nvSpPr>
            <p:cNvPr id="327" name="Google Shape;327;p14"/>
            <p:cNvSpPr/>
            <p:nvPr/>
          </p:nvSpPr>
          <p:spPr>
            <a:xfrm>
              <a:off x="2055493" y="2462399"/>
              <a:ext cx="1956604" cy="782641"/>
            </a:xfrm>
            <a:prstGeom prst="chevron">
              <a:avLst>
                <a:gd fmla="val 50000" name="adj"/>
              </a:avLst>
            </a:prstGeom>
            <a:solidFill>
              <a:srgbClr val="CACBD3">
                <a:alpha val="88627"/>
              </a:srgbClr>
            </a:solidFill>
            <a:ln cap="flat" cmpd="sng" w="25400">
              <a:solidFill>
                <a:srgbClr val="CACBD3">
                  <a:alpha val="88627"/>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p14"/>
            <p:cNvSpPr txBox="1"/>
            <p:nvPr/>
          </p:nvSpPr>
          <p:spPr>
            <a:xfrm>
              <a:off x="2446814" y="2462399"/>
              <a:ext cx="1173963" cy="782641"/>
            </a:xfrm>
            <a:prstGeom prst="rect">
              <a:avLst/>
            </a:prstGeom>
            <a:noFill/>
            <a:ln>
              <a:noFill/>
            </a:ln>
          </p:spPr>
          <p:txBody>
            <a:bodyPr anchorCtr="0" anchor="ctr" bIns="6975" lIns="13950" spcFirstLastPara="1" rIns="0" wrap="square" tIns="6975">
              <a:noAutofit/>
            </a:bodyPr>
            <a:lstStyle/>
            <a:p>
              <a:pPr indent="0" lvl="0" marL="0" marR="0" rtl="0" algn="ctr">
                <a:lnSpc>
                  <a:spcPct val="90000"/>
                </a:lnSpc>
                <a:spcBef>
                  <a:spcPts val="0"/>
                </a:spcBef>
                <a:spcAft>
                  <a:spcPts val="0"/>
                </a:spcAft>
                <a:buClr>
                  <a:srgbClr val="000000"/>
                </a:buClr>
                <a:buSzPts val="1100"/>
                <a:buFont typeface="Arial"/>
                <a:buNone/>
              </a:pPr>
              <a:r>
                <a:rPr b="0" i="0" lang="fi-FI" sz="1100" u="none" cap="none" strike="noStrike">
                  <a:solidFill>
                    <a:srgbClr val="000000"/>
                  </a:solidFill>
                  <a:latin typeface="Raleway SemiBold"/>
                  <a:ea typeface="Raleway SemiBold"/>
                  <a:cs typeface="Raleway SemiBold"/>
                  <a:sym typeface="Raleway SemiBold"/>
                </a:rPr>
                <a:t>Sijainti pk-seudulla</a:t>
              </a:r>
              <a:endParaRPr b="0" i="0" sz="1100" u="none" cap="none" strike="noStrike">
                <a:solidFill>
                  <a:srgbClr val="000000"/>
                </a:solidFill>
                <a:latin typeface="Raleway SemiBold"/>
                <a:ea typeface="Raleway SemiBold"/>
                <a:cs typeface="Raleway SemiBold"/>
                <a:sym typeface="Raleway SemiBold"/>
              </a:endParaRPr>
            </a:p>
          </p:txBody>
        </p:sp>
        <p:sp>
          <p:nvSpPr>
            <p:cNvPr id="329" name="Google Shape;329;p14"/>
            <p:cNvSpPr/>
            <p:nvPr/>
          </p:nvSpPr>
          <p:spPr>
            <a:xfrm>
              <a:off x="3738173" y="2462399"/>
              <a:ext cx="1956604" cy="782641"/>
            </a:xfrm>
            <a:prstGeom prst="chevron">
              <a:avLst>
                <a:gd fmla="val 50000" name="adj"/>
              </a:avLst>
            </a:prstGeom>
            <a:solidFill>
              <a:srgbClr val="CACBD3">
                <a:alpha val="88627"/>
              </a:srgbClr>
            </a:solidFill>
            <a:ln cap="flat" cmpd="sng" w="25400">
              <a:solidFill>
                <a:srgbClr val="CACBD3">
                  <a:alpha val="88627"/>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14"/>
            <p:cNvSpPr txBox="1"/>
            <p:nvPr/>
          </p:nvSpPr>
          <p:spPr>
            <a:xfrm>
              <a:off x="4129494" y="2462399"/>
              <a:ext cx="1173963" cy="782641"/>
            </a:xfrm>
            <a:prstGeom prst="rect">
              <a:avLst/>
            </a:prstGeom>
            <a:noFill/>
            <a:ln>
              <a:noFill/>
            </a:ln>
          </p:spPr>
          <p:txBody>
            <a:bodyPr anchorCtr="0" anchor="ctr" bIns="6975" lIns="13950" spcFirstLastPara="1" rIns="0" wrap="square" tIns="6975">
              <a:noAutofit/>
            </a:bodyPr>
            <a:lstStyle/>
            <a:p>
              <a:pPr indent="0" lvl="0" marL="0" marR="0" rtl="0" algn="ctr">
                <a:lnSpc>
                  <a:spcPct val="90000"/>
                </a:lnSpc>
                <a:spcBef>
                  <a:spcPts val="0"/>
                </a:spcBef>
                <a:spcAft>
                  <a:spcPts val="0"/>
                </a:spcAft>
                <a:buClr>
                  <a:srgbClr val="000000"/>
                </a:buClr>
                <a:buSzPts val="1100"/>
                <a:buFont typeface="Arial"/>
                <a:buNone/>
              </a:pPr>
              <a:r>
                <a:rPr b="0" i="0" lang="fi-FI" sz="1100" u="none" cap="none" strike="noStrike">
                  <a:solidFill>
                    <a:srgbClr val="000000"/>
                  </a:solidFill>
                  <a:latin typeface="Raleway SemiBold"/>
                  <a:ea typeface="Raleway SemiBold"/>
                  <a:cs typeface="Raleway SemiBold"/>
                  <a:sym typeface="Raleway SemiBold"/>
                </a:rPr>
                <a:t> Suurimpien yritysten pääkonttorit lähellä</a:t>
              </a:r>
              <a:endParaRPr b="0" i="0" sz="1100" u="none" cap="none" strike="noStrike">
                <a:solidFill>
                  <a:srgbClr val="000000"/>
                </a:solidFill>
                <a:latin typeface="Raleway SemiBold"/>
                <a:ea typeface="Raleway SemiBold"/>
                <a:cs typeface="Raleway SemiBold"/>
                <a:sym typeface="Raleway SemiBold"/>
              </a:endParaRPr>
            </a:p>
          </p:txBody>
        </p:sp>
        <p:sp>
          <p:nvSpPr>
            <p:cNvPr id="331" name="Google Shape;331;p14"/>
            <p:cNvSpPr/>
            <p:nvPr/>
          </p:nvSpPr>
          <p:spPr>
            <a:xfrm>
              <a:off x="5420853" y="2462399"/>
              <a:ext cx="1956604" cy="782641"/>
            </a:xfrm>
            <a:prstGeom prst="chevron">
              <a:avLst>
                <a:gd fmla="val 50000" name="adj"/>
              </a:avLst>
            </a:prstGeom>
            <a:solidFill>
              <a:srgbClr val="CACBD3">
                <a:alpha val="88627"/>
              </a:srgbClr>
            </a:solidFill>
            <a:ln cap="flat" cmpd="sng" w="25400">
              <a:solidFill>
                <a:srgbClr val="CACBD3">
                  <a:alpha val="88627"/>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p14"/>
            <p:cNvSpPr txBox="1"/>
            <p:nvPr/>
          </p:nvSpPr>
          <p:spPr>
            <a:xfrm>
              <a:off x="5812174" y="2462399"/>
              <a:ext cx="1173963" cy="782641"/>
            </a:xfrm>
            <a:prstGeom prst="rect">
              <a:avLst/>
            </a:prstGeom>
            <a:noFill/>
            <a:ln>
              <a:noFill/>
            </a:ln>
          </p:spPr>
          <p:txBody>
            <a:bodyPr anchorCtr="0" anchor="ctr" bIns="6975" lIns="13950" spcFirstLastPara="1" rIns="0" wrap="square" tIns="6975">
              <a:noAutofit/>
            </a:bodyPr>
            <a:lstStyle/>
            <a:p>
              <a:pPr indent="0" lvl="0" marL="0" marR="0" rtl="0" algn="ctr">
                <a:lnSpc>
                  <a:spcPct val="90000"/>
                </a:lnSpc>
                <a:spcBef>
                  <a:spcPts val="0"/>
                </a:spcBef>
                <a:spcAft>
                  <a:spcPts val="0"/>
                </a:spcAft>
                <a:buClr>
                  <a:srgbClr val="000000"/>
                </a:buClr>
                <a:buSzPts val="1100"/>
                <a:buFont typeface="Arial"/>
                <a:buNone/>
              </a:pPr>
              <a:r>
                <a:rPr b="0" i="0" lang="fi-FI" sz="1100" u="none" cap="none" strike="noStrike">
                  <a:solidFill>
                    <a:srgbClr val="000000"/>
                  </a:solidFill>
                  <a:latin typeface="Raleway SemiBold"/>
                  <a:ea typeface="Raleway SemiBold"/>
                  <a:cs typeface="Raleway SemiBold"/>
                  <a:sym typeface="Raleway SemiBold"/>
                </a:rPr>
                <a:t>Aallon TUTA:n asema yritysmaailmassa</a:t>
              </a:r>
              <a:endParaRPr b="0" i="0" sz="1100" u="none" cap="none" strike="noStrike">
                <a:solidFill>
                  <a:srgbClr val="000000"/>
                </a:solidFill>
                <a:latin typeface="Raleway SemiBold"/>
                <a:ea typeface="Raleway SemiBold"/>
                <a:cs typeface="Raleway SemiBold"/>
                <a:sym typeface="Raleway SemiBold"/>
              </a:endParaRPr>
            </a:p>
          </p:txBody>
        </p:sp>
        <p:sp>
          <p:nvSpPr>
            <p:cNvPr id="333" name="Google Shape;333;p14"/>
            <p:cNvSpPr/>
            <p:nvPr/>
          </p:nvSpPr>
          <p:spPr>
            <a:xfrm>
              <a:off x="4595" y="3457203"/>
              <a:ext cx="2357354" cy="942941"/>
            </a:xfrm>
            <a:prstGeom prst="chevron">
              <a:avLst>
                <a:gd fmla="val 50000" name="adj"/>
              </a:avLst>
            </a:prstGeom>
            <a:solidFill>
              <a:srgbClr val="001D6A"/>
            </a:solidFill>
            <a:ln cap="flat" cmpd="sng" w="254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p14"/>
            <p:cNvSpPr txBox="1"/>
            <p:nvPr/>
          </p:nvSpPr>
          <p:spPr>
            <a:xfrm>
              <a:off x="476066" y="3457203"/>
              <a:ext cx="1414413" cy="942941"/>
            </a:xfrm>
            <a:prstGeom prst="rect">
              <a:avLst/>
            </a:prstGeom>
            <a:noFill/>
            <a:ln>
              <a:noFill/>
            </a:ln>
          </p:spPr>
          <p:txBody>
            <a:bodyPr anchorCtr="0" anchor="ctr" bIns="9525" lIns="19050" spcFirstLastPara="1" rIns="0" wrap="square" tIns="9525">
              <a:noAutofit/>
            </a:bodyPr>
            <a:lstStyle/>
            <a:p>
              <a:pPr indent="0" lvl="0" marL="0" marR="0" rtl="0" algn="ctr">
                <a:lnSpc>
                  <a:spcPct val="90000"/>
                </a:lnSpc>
                <a:spcBef>
                  <a:spcPts val="0"/>
                </a:spcBef>
                <a:spcAft>
                  <a:spcPts val="0"/>
                </a:spcAft>
                <a:buClr>
                  <a:srgbClr val="000000"/>
                </a:buClr>
                <a:buSzPts val="1500"/>
                <a:buFont typeface="Arial"/>
                <a:buNone/>
              </a:pPr>
              <a:r>
                <a:rPr b="0" i="0" lang="fi-FI" sz="1500" u="none" cap="none" strike="noStrike">
                  <a:solidFill>
                    <a:schemeClr val="lt1"/>
                  </a:solidFill>
                  <a:latin typeface="Raleway SemiBold"/>
                  <a:ea typeface="Raleway SemiBold"/>
                  <a:cs typeface="Raleway SemiBold"/>
                  <a:sym typeface="Raleway SemiBold"/>
                </a:rPr>
                <a:t>Arvostus</a:t>
              </a:r>
              <a:endParaRPr b="0" i="0" sz="1500" u="none" cap="none" strike="noStrike">
                <a:solidFill>
                  <a:schemeClr val="lt1"/>
                </a:solidFill>
                <a:latin typeface="Raleway SemiBold"/>
                <a:ea typeface="Raleway SemiBold"/>
                <a:cs typeface="Raleway SemiBold"/>
                <a:sym typeface="Raleway SemiBold"/>
              </a:endParaRPr>
            </a:p>
          </p:txBody>
        </p:sp>
        <p:sp>
          <p:nvSpPr>
            <p:cNvPr id="335" name="Google Shape;335;p14"/>
            <p:cNvSpPr/>
            <p:nvPr/>
          </p:nvSpPr>
          <p:spPr>
            <a:xfrm>
              <a:off x="2055493" y="3537353"/>
              <a:ext cx="1956604" cy="782641"/>
            </a:xfrm>
            <a:prstGeom prst="chevron">
              <a:avLst>
                <a:gd fmla="val 50000" name="adj"/>
              </a:avLst>
            </a:prstGeom>
            <a:solidFill>
              <a:srgbClr val="CACBD3">
                <a:alpha val="88627"/>
              </a:srgbClr>
            </a:solidFill>
            <a:ln cap="flat" cmpd="sng" w="25400">
              <a:solidFill>
                <a:srgbClr val="CACBD3">
                  <a:alpha val="88627"/>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14"/>
            <p:cNvSpPr txBox="1"/>
            <p:nvPr/>
          </p:nvSpPr>
          <p:spPr>
            <a:xfrm>
              <a:off x="2446814" y="3537353"/>
              <a:ext cx="1173963" cy="782641"/>
            </a:xfrm>
            <a:prstGeom prst="rect">
              <a:avLst/>
            </a:prstGeom>
            <a:noFill/>
            <a:ln>
              <a:noFill/>
            </a:ln>
          </p:spPr>
          <p:txBody>
            <a:bodyPr anchorCtr="0" anchor="ctr" bIns="6975" lIns="13950" spcFirstLastPara="1" rIns="0" wrap="square" tIns="6975">
              <a:noAutofit/>
            </a:bodyPr>
            <a:lstStyle/>
            <a:p>
              <a:pPr indent="0" lvl="0" marL="0" marR="0" rtl="0" algn="ctr">
                <a:lnSpc>
                  <a:spcPct val="90000"/>
                </a:lnSpc>
                <a:spcBef>
                  <a:spcPts val="0"/>
                </a:spcBef>
                <a:spcAft>
                  <a:spcPts val="0"/>
                </a:spcAft>
                <a:buClr>
                  <a:srgbClr val="000000"/>
                </a:buClr>
                <a:buSzPts val="1100"/>
                <a:buFont typeface="Arial"/>
                <a:buNone/>
              </a:pPr>
              <a:r>
                <a:rPr b="0" i="0" lang="fi-FI" sz="1100" u="none" cap="none" strike="noStrike">
                  <a:solidFill>
                    <a:srgbClr val="000000"/>
                  </a:solidFill>
                  <a:latin typeface="Raleway SemiBold"/>
                  <a:ea typeface="Raleway SemiBold"/>
                  <a:cs typeface="Raleway SemiBold"/>
                  <a:sym typeface="Raleway SemiBold"/>
                </a:rPr>
                <a:t>Korkeimmat teknisten alojen pääsyrajat</a:t>
              </a:r>
              <a:endParaRPr b="0" i="0" sz="1100" u="none" cap="none" strike="noStrike">
                <a:solidFill>
                  <a:srgbClr val="000000"/>
                </a:solidFill>
                <a:latin typeface="Raleway SemiBold"/>
                <a:ea typeface="Raleway SemiBold"/>
                <a:cs typeface="Raleway SemiBold"/>
                <a:sym typeface="Raleway SemiBold"/>
              </a:endParaRPr>
            </a:p>
          </p:txBody>
        </p:sp>
        <p:sp>
          <p:nvSpPr>
            <p:cNvPr id="337" name="Google Shape;337;p14"/>
            <p:cNvSpPr/>
            <p:nvPr/>
          </p:nvSpPr>
          <p:spPr>
            <a:xfrm>
              <a:off x="3738173" y="3537353"/>
              <a:ext cx="1956604" cy="782641"/>
            </a:xfrm>
            <a:prstGeom prst="chevron">
              <a:avLst>
                <a:gd fmla="val 50000" name="adj"/>
              </a:avLst>
            </a:prstGeom>
            <a:solidFill>
              <a:srgbClr val="CACBD3">
                <a:alpha val="88627"/>
              </a:srgbClr>
            </a:solidFill>
            <a:ln cap="flat" cmpd="sng" w="25400">
              <a:solidFill>
                <a:srgbClr val="CACBD3">
                  <a:alpha val="88627"/>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p14"/>
            <p:cNvSpPr txBox="1"/>
            <p:nvPr/>
          </p:nvSpPr>
          <p:spPr>
            <a:xfrm>
              <a:off x="4129494" y="3537353"/>
              <a:ext cx="1173963" cy="782641"/>
            </a:xfrm>
            <a:prstGeom prst="rect">
              <a:avLst/>
            </a:prstGeom>
            <a:noFill/>
            <a:ln>
              <a:noFill/>
            </a:ln>
          </p:spPr>
          <p:txBody>
            <a:bodyPr anchorCtr="0" anchor="ctr" bIns="6975" lIns="13950" spcFirstLastPara="1" rIns="0" wrap="square" tIns="6975">
              <a:noAutofit/>
            </a:bodyPr>
            <a:lstStyle/>
            <a:p>
              <a:pPr indent="0" lvl="0" marL="0" marR="0" rtl="0" algn="ctr">
                <a:lnSpc>
                  <a:spcPct val="90000"/>
                </a:lnSpc>
                <a:spcBef>
                  <a:spcPts val="0"/>
                </a:spcBef>
                <a:spcAft>
                  <a:spcPts val="0"/>
                </a:spcAft>
                <a:buClr>
                  <a:srgbClr val="000000"/>
                </a:buClr>
                <a:buSzPts val="1100"/>
                <a:buFont typeface="Arial"/>
                <a:buNone/>
              </a:pPr>
              <a:r>
                <a:rPr b="0" i="0" lang="fi-FI" sz="1100" u="none" cap="none" strike="noStrike">
                  <a:solidFill>
                    <a:srgbClr val="000000"/>
                  </a:solidFill>
                  <a:latin typeface="Raleway SemiBold"/>
                  <a:ea typeface="Raleway SemiBold"/>
                  <a:cs typeface="Raleway SemiBold"/>
                  <a:sym typeface="Raleway SemiBold"/>
                </a:rPr>
                <a:t>Arvostetuin teknillinen yliopisto Suomessa</a:t>
              </a:r>
              <a:endParaRPr b="0" i="0" sz="1100" u="none" cap="none" strike="noStrike">
                <a:solidFill>
                  <a:srgbClr val="000000"/>
                </a:solidFill>
                <a:latin typeface="Raleway SemiBold"/>
                <a:ea typeface="Raleway SemiBold"/>
                <a:cs typeface="Raleway SemiBold"/>
                <a:sym typeface="Raleway SemiBold"/>
              </a:endParaRPr>
            </a:p>
          </p:txBody>
        </p:sp>
      </p:grpSp>
      <p:sp>
        <p:nvSpPr>
          <p:cNvPr id="339" name="Google Shape;339;p14"/>
          <p:cNvSpPr txBox="1"/>
          <p:nvPr>
            <p:ph type="title"/>
          </p:nvPr>
        </p:nvSpPr>
        <p:spPr>
          <a:xfrm>
            <a:off x="586912" y="-64994"/>
            <a:ext cx="8229600" cy="857250"/>
          </a:xfrm>
          <a:prstGeom prst="rect">
            <a:avLst/>
          </a:prstGeom>
          <a:noFill/>
          <a:ln>
            <a:noFill/>
          </a:ln>
        </p:spPr>
        <p:txBody>
          <a:bodyPr anchorCtr="0" anchor="b" bIns="45700" lIns="91425" spcFirstLastPara="1" rIns="91425" wrap="square" tIns="45700">
            <a:noAutofit/>
          </a:bodyPr>
          <a:lstStyle/>
          <a:p>
            <a:pPr indent="0" lvl="0" marL="0" marR="0" rtl="0" algn="l">
              <a:lnSpc>
                <a:spcPct val="80000"/>
              </a:lnSpc>
              <a:spcBef>
                <a:spcPts val="0"/>
              </a:spcBef>
              <a:spcAft>
                <a:spcPts val="0"/>
              </a:spcAft>
              <a:buClr>
                <a:srgbClr val="002E7D"/>
              </a:buClr>
              <a:buSzPts val="4000"/>
              <a:buFont typeface="Raleway"/>
              <a:buNone/>
            </a:pPr>
            <a:r>
              <a:rPr lang="fi-FI"/>
              <a:t>MIKSI JUURI AALTOON?</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pic>
        <p:nvPicPr>
          <p:cNvPr id="345" name="Google Shape;345;p15"/>
          <p:cNvPicPr preferRelativeResize="0"/>
          <p:nvPr/>
        </p:nvPicPr>
        <p:blipFill rotWithShape="1">
          <a:blip r:embed="rId3">
            <a:alphaModFix/>
          </a:blip>
          <a:srcRect b="0" l="0" r="0" t="0"/>
          <a:stretch/>
        </p:blipFill>
        <p:spPr>
          <a:xfrm>
            <a:off x="5804051" y="867775"/>
            <a:ext cx="3041326" cy="2028524"/>
          </a:xfrm>
          <a:prstGeom prst="rect">
            <a:avLst/>
          </a:prstGeom>
          <a:noFill/>
          <a:ln>
            <a:noFill/>
          </a:ln>
        </p:spPr>
      </p:pic>
      <p:sp>
        <p:nvSpPr>
          <p:cNvPr id="346" name="Google Shape;346;p15"/>
          <p:cNvSpPr txBox="1"/>
          <p:nvPr>
            <p:ph type="title"/>
          </p:nvPr>
        </p:nvSpPr>
        <p:spPr>
          <a:xfrm>
            <a:off x="400344" y="167508"/>
            <a:ext cx="8231485" cy="607116"/>
          </a:xfrm>
          <a:prstGeom prst="rect">
            <a:avLst/>
          </a:prstGeom>
          <a:noFill/>
          <a:ln>
            <a:noFill/>
          </a:ln>
        </p:spPr>
        <p:txBody>
          <a:bodyPr anchorCtr="0" anchor="b" bIns="45700" lIns="91425" spcFirstLastPara="1" rIns="91425" wrap="square" tIns="45700">
            <a:noAutofit/>
          </a:bodyPr>
          <a:lstStyle/>
          <a:p>
            <a:pPr indent="0" lvl="0" marL="0" marR="0" rtl="0" algn="ctr">
              <a:lnSpc>
                <a:spcPct val="80000"/>
              </a:lnSpc>
              <a:spcBef>
                <a:spcPts val="0"/>
              </a:spcBef>
              <a:spcAft>
                <a:spcPts val="0"/>
              </a:spcAft>
              <a:buClr>
                <a:srgbClr val="002E7D"/>
              </a:buClr>
              <a:buSzPts val="3600"/>
              <a:buFont typeface="Raleway"/>
              <a:buNone/>
            </a:pPr>
            <a:r>
              <a:rPr b="1" i="0" lang="fi-FI" sz="4000" u="none" cap="none" strike="noStrike">
                <a:solidFill>
                  <a:srgbClr val="002E7D"/>
                </a:solidFill>
              </a:rPr>
              <a:t>OPISKELIJAELÄMÄ</a:t>
            </a:r>
            <a:endParaRPr sz="4000"/>
          </a:p>
        </p:txBody>
      </p:sp>
      <p:pic>
        <p:nvPicPr>
          <p:cNvPr id="347" name="Google Shape;347;p15"/>
          <p:cNvPicPr preferRelativeResize="0"/>
          <p:nvPr/>
        </p:nvPicPr>
        <p:blipFill rotWithShape="1">
          <a:blip r:embed="rId4">
            <a:alphaModFix/>
          </a:blip>
          <a:srcRect b="0" l="0" r="0" t="0"/>
          <a:stretch/>
        </p:blipFill>
        <p:spPr>
          <a:xfrm>
            <a:off x="374998" y="867775"/>
            <a:ext cx="2548152" cy="1911126"/>
          </a:xfrm>
          <a:prstGeom prst="rect">
            <a:avLst/>
          </a:prstGeom>
          <a:noFill/>
          <a:ln>
            <a:noFill/>
          </a:ln>
        </p:spPr>
      </p:pic>
      <p:pic>
        <p:nvPicPr>
          <p:cNvPr id="348" name="Google Shape;348;p15"/>
          <p:cNvPicPr preferRelativeResize="0"/>
          <p:nvPr/>
        </p:nvPicPr>
        <p:blipFill rotWithShape="1">
          <a:blip r:embed="rId5">
            <a:alphaModFix/>
          </a:blip>
          <a:srcRect b="0" l="9567" r="0" t="13651"/>
          <a:stretch/>
        </p:blipFill>
        <p:spPr>
          <a:xfrm>
            <a:off x="2923150" y="867776"/>
            <a:ext cx="3041326" cy="2178025"/>
          </a:xfrm>
          <a:prstGeom prst="rect">
            <a:avLst/>
          </a:prstGeom>
          <a:noFill/>
          <a:ln>
            <a:noFill/>
          </a:ln>
        </p:spPr>
      </p:pic>
      <p:pic>
        <p:nvPicPr>
          <p:cNvPr id="349" name="Google Shape;349;p15"/>
          <p:cNvPicPr preferRelativeResize="0"/>
          <p:nvPr/>
        </p:nvPicPr>
        <p:blipFill rotWithShape="1">
          <a:blip r:embed="rId6">
            <a:alphaModFix/>
          </a:blip>
          <a:srcRect b="0" l="0" r="0" t="0"/>
          <a:stretch/>
        </p:blipFill>
        <p:spPr>
          <a:xfrm>
            <a:off x="375000" y="2611450"/>
            <a:ext cx="2877926" cy="1905512"/>
          </a:xfrm>
          <a:prstGeom prst="rect">
            <a:avLst/>
          </a:prstGeom>
          <a:noFill/>
          <a:ln>
            <a:noFill/>
          </a:ln>
        </p:spPr>
      </p:pic>
      <p:pic>
        <p:nvPicPr>
          <p:cNvPr id="350" name="Google Shape;350;p15"/>
          <p:cNvPicPr preferRelativeResize="0"/>
          <p:nvPr/>
        </p:nvPicPr>
        <p:blipFill rotWithShape="1">
          <a:blip r:embed="rId7">
            <a:alphaModFix/>
          </a:blip>
          <a:srcRect b="9794" l="0" r="0" t="0"/>
          <a:stretch/>
        </p:blipFill>
        <p:spPr>
          <a:xfrm>
            <a:off x="3086550" y="2611450"/>
            <a:ext cx="3197123" cy="1905499"/>
          </a:xfrm>
          <a:prstGeom prst="rect">
            <a:avLst/>
          </a:prstGeom>
          <a:noFill/>
          <a:ln>
            <a:noFill/>
          </a:ln>
        </p:spPr>
      </p:pic>
      <p:pic>
        <p:nvPicPr>
          <p:cNvPr id="351" name="Google Shape;351;p15"/>
          <p:cNvPicPr preferRelativeResize="0"/>
          <p:nvPr/>
        </p:nvPicPr>
        <p:blipFill rotWithShape="1">
          <a:blip r:embed="rId8">
            <a:alphaModFix/>
          </a:blip>
          <a:srcRect b="7655" l="20463" r="0" t="19368"/>
          <a:stretch/>
        </p:blipFill>
        <p:spPr>
          <a:xfrm>
            <a:off x="6182325" y="2619200"/>
            <a:ext cx="2663050" cy="189000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pic>
        <p:nvPicPr>
          <p:cNvPr descr="People walking on the street&#10;&#10;AI-generated content may be incorrect." id="356" name="Google Shape;356;p24"/>
          <p:cNvPicPr preferRelativeResize="0"/>
          <p:nvPr/>
        </p:nvPicPr>
        <p:blipFill rotWithShape="1">
          <a:blip r:embed="rId3">
            <a:alphaModFix/>
          </a:blip>
          <a:srcRect b="0" l="0" r="0" t="0"/>
          <a:stretch/>
        </p:blipFill>
        <p:spPr>
          <a:xfrm rot="5400000">
            <a:off x="6501375" y="2563003"/>
            <a:ext cx="2999986" cy="2249990"/>
          </a:xfrm>
          <a:prstGeom prst="rect">
            <a:avLst/>
          </a:prstGeom>
          <a:noFill/>
          <a:ln>
            <a:noFill/>
          </a:ln>
        </p:spPr>
      </p:pic>
      <p:pic>
        <p:nvPicPr>
          <p:cNvPr descr="A person standing at a food stand&#10;&#10;AI-generated content may be incorrect." id="357" name="Google Shape;357;p24"/>
          <p:cNvPicPr preferRelativeResize="0"/>
          <p:nvPr/>
        </p:nvPicPr>
        <p:blipFill rotWithShape="1">
          <a:blip r:embed="rId4">
            <a:alphaModFix/>
          </a:blip>
          <a:srcRect b="0" l="0" r="0" t="0"/>
          <a:stretch/>
        </p:blipFill>
        <p:spPr>
          <a:xfrm rot="5400000">
            <a:off x="4487333" y="2379339"/>
            <a:ext cx="3189625" cy="2392219"/>
          </a:xfrm>
          <a:prstGeom prst="rect">
            <a:avLst/>
          </a:prstGeom>
          <a:noFill/>
          <a:ln>
            <a:noFill/>
          </a:ln>
        </p:spPr>
      </p:pic>
      <p:sp>
        <p:nvSpPr>
          <p:cNvPr id="358" name="Google Shape;358;p24"/>
          <p:cNvSpPr txBox="1"/>
          <p:nvPr>
            <p:ph type="title"/>
          </p:nvPr>
        </p:nvSpPr>
        <p:spPr>
          <a:xfrm>
            <a:off x="457200" y="414353"/>
            <a:ext cx="8229600" cy="857250"/>
          </a:xfrm>
          <a:prstGeom prst="rect">
            <a:avLst/>
          </a:prstGeom>
          <a:noFill/>
          <a:ln>
            <a:noFill/>
          </a:ln>
        </p:spPr>
        <p:txBody>
          <a:bodyPr anchorCtr="0" anchor="b" bIns="45700" lIns="91425" spcFirstLastPara="1" rIns="91425" wrap="square" tIns="45700">
            <a:noAutofit/>
          </a:bodyPr>
          <a:lstStyle/>
          <a:p>
            <a:pPr indent="0" lvl="0" marL="0" marR="0" rtl="0" algn="l">
              <a:lnSpc>
                <a:spcPct val="80000"/>
              </a:lnSpc>
              <a:spcBef>
                <a:spcPts val="0"/>
              </a:spcBef>
              <a:spcAft>
                <a:spcPts val="0"/>
              </a:spcAft>
              <a:buClr>
                <a:srgbClr val="002E7D"/>
              </a:buClr>
              <a:buSzPts val="4000"/>
              <a:buFont typeface="Raleway"/>
              <a:buNone/>
            </a:pPr>
            <a:r>
              <a:t/>
            </a:r>
            <a:endParaRPr/>
          </a:p>
        </p:txBody>
      </p:sp>
      <p:sp>
        <p:nvSpPr>
          <p:cNvPr id="359" name="Google Shape;359;p24"/>
          <p:cNvSpPr txBox="1"/>
          <p:nvPr>
            <p:ph idx="1" type="body"/>
          </p:nvPr>
        </p:nvSpPr>
        <p:spPr>
          <a:xfrm>
            <a:off x="457200" y="1131258"/>
            <a:ext cx="4140466" cy="3059742"/>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480"/>
              </a:spcBef>
              <a:spcAft>
                <a:spcPts val="0"/>
              </a:spcAft>
              <a:buClr>
                <a:schemeClr val="dk1"/>
              </a:buClr>
              <a:buSzPts val="1920"/>
              <a:buFont typeface="Arial"/>
              <a:buNone/>
            </a:pPr>
            <a:r>
              <a:t/>
            </a:r>
            <a:endParaRPr/>
          </a:p>
        </p:txBody>
      </p:sp>
      <p:pic>
        <p:nvPicPr>
          <p:cNvPr descr="A group of people sitting at a table&#10;&#10;AI-generated content may be incorrect." id="360" name="Google Shape;360;p24"/>
          <p:cNvPicPr preferRelativeResize="0"/>
          <p:nvPr/>
        </p:nvPicPr>
        <p:blipFill rotWithShape="1">
          <a:blip r:embed="rId5">
            <a:alphaModFix/>
          </a:blip>
          <a:srcRect b="21492" l="22160" r="9125" t="-298"/>
          <a:stretch/>
        </p:blipFill>
        <p:spPr>
          <a:xfrm rot="5400000">
            <a:off x="6363536" y="93937"/>
            <a:ext cx="2999986" cy="2580431"/>
          </a:xfrm>
          <a:prstGeom prst="rect">
            <a:avLst/>
          </a:prstGeom>
          <a:noFill/>
          <a:ln>
            <a:noFill/>
          </a:ln>
        </p:spPr>
      </p:pic>
      <p:pic>
        <p:nvPicPr>
          <p:cNvPr descr="A group of people posing for a photo&#10;&#10;AI-generated content may be incorrect." id="361" name="Google Shape;361;p24"/>
          <p:cNvPicPr preferRelativeResize="0"/>
          <p:nvPr/>
        </p:nvPicPr>
        <p:blipFill rotWithShape="1">
          <a:blip r:embed="rId6">
            <a:alphaModFix/>
          </a:blip>
          <a:srcRect b="0" l="0" r="0" t="0"/>
          <a:stretch/>
        </p:blipFill>
        <p:spPr>
          <a:xfrm>
            <a:off x="-9744" y="1860939"/>
            <a:ext cx="2461921" cy="3282561"/>
          </a:xfrm>
          <a:prstGeom prst="rect">
            <a:avLst/>
          </a:prstGeom>
          <a:noFill/>
          <a:ln>
            <a:noFill/>
          </a:ln>
        </p:spPr>
      </p:pic>
      <p:pic>
        <p:nvPicPr>
          <p:cNvPr descr="A person playing pool on a sunny day&#10;&#10;AI-generated content may be incorrect." id="362" name="Google Shape;362;p24"/>
          <p:cNvPicPr preferRelativeResize="0"/>
          <p:nvPr/>
        </p:nvPicPr>
        <p:blipFill rotWithShape="1">
          <a:blip r:embed="rId7">
            <a:alphaModFix/>
          </a:blip>
          <a:srcRect b="0" l="0" r="0" t="0"/>
          <a:stretch/>
        </p:blipFill>
        <p:spPr>
          <a:xfrm>
            <a:off x="2424115" y="2516141"/>
            <a:ext cx="2461921" cy="3282561"/>
          </a:xfrm>
          <a:prstGeom prst="rect">
            <a:avLst/>
          </a:prstGeom>
          <a:noFill/>
          <a:ln>
            <a:noFill/>
          </a:ln>
        </p:spPr>
      </p:pic>
      <p:pic>
        <p:nvPicPr>
          <p:cNvPr descr="A group of people posing for a photo&#10;&#10;AI-generated content may be incorrect." id="363" name="Google Shape;363;p24"/>
          <p:cNvPicPr preferRelativeResize="0"/>
          <p:nvPr/>
        </p:nvPicPr>
        <p:blipFill rotWithShape="1">
          <a:blip r:embed="rId8">
            <a:alphaModFix/>
          </a:blip>
          <a:srcRect b="20389" l="8922" r="5421" t="8056"/>
          <a:stretch/>
        </p:blipFill>
        <p:spPr>
          <a:xfrm>
            <a:off x="-9745" y="-106705"/>
            <a:ext cx="4200871" cy="2631982"/>
          </a:xfrm>
          <a:prstGeom prst="rect">
            <a:avLst/>
          </a:prstGeom>
          <a:noFill/>
          <a:ln>
            <a:noFill/>
          </a:ln>
        </p:spPr>
      </p:pic>
      <p:pic>
        <p:nvPicPr>
          <p:cNvPr descr="A group of people in snow gear&#10;&#10;AI-generated content may be incorrect." id="364" name="Google Shape;364;p24"/>
          <p:cNvPicPr preferRelativeResize="0"/>
          <p:nvPr/>
        </p:nvPicPr>
        <p:blipFill rotWithShape="1">
          <a:blip r:embed="rId9">
            <a:alphaModFix/>
          </a:blip>
          <a:srcRect b="0" l="0" r="0" t="0"/>
          <a:stretch/>
        </p:blipFill>
        <p:spPr>
          <a:xfrm rot="5400000">
            <a:off x="3715763" y="11907"/>
            <a:ext cx="3282559" cy="246191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16"/>
          <p:cNvSpPr txBox="1"/>
          <p:nvPr>
            <p:ph type="title"/>
          </p:nvPr>
        </p:nvSpPr>
        <p:spPr>
          <a:xfrm>
            <a:off x="457199" y="35402"/>
            <a:ext cx="8229600" cy="857250"/>
          </a:xfrm>
          <a:prstGeom prst="rect">
            <a:avLst/>
          </a:prstGeom>
          <a:noFill/>
          <a:ln>
            <a:noFill/>
          </a:ln>
        </p:spPr>
        <p:txBody>
          <a:bodyPr anchorCtr="0" anchor="b" bIns="45700" lIns="91425" spcFirstLastPara="1" rIns="91425" wrap="square" tIns="45700">
            <a:noAutofit/>
          </a:bodyPr>
          <a:lstStyle/>
          <a:p>
            <a:pPr indent="0" lvl="0" marL="0" marR="0" rtl="0" algn="l">
              <a:lnSpc>
                <a:spcPct val="80000"/>
              </a:lnSpc>
              <a:spcBef>
                <a:spcPts val="0"/>
              </a:spcBef>
              <a:spcAft>
                <a:spcPts val="0"/>
              </a:spcAft>
              <a:buClr>
                <a:srgbClr val="002E7D"/>
              </a:buClr>
              <a:buSzPts val="4000"/>
              <a:buFont typeface="Raleway"/>
              <a:buNone/>
            </a:pPr>
            <a:r>
              <a:rPr lang="fi-FI"/>
              <a:t>OPISKELIJAELÄMÄ</a:t>
            </a:r>
            <a:endParaRPr/>
          </a:p>
        </p:txBody>
      </p:sp>
      <p:grpSp>
        <p:nvGrpSpPr>
          <p:cNvPr id="371" name="Google Shape;371;p16"/>
          <p:cNvGrpSpPr/>
          <p:nvPr/>
        </p:nvGrpSpPr>
        <p:grpSpPr>
          <a:xfrm>
            <a:off x="6500218" y="0"/>
            <a:ext cx="2649212" cy="5134802"/>
            <a:chOff x="6507727" y="-3012"/>
            <a:chExt cx="2649212" cy="5134802"/>
          </a:xfrm>
        </p:grpSpPr>
        <p:pic>
          <p:nvPicPr>
            <p:cNvPr id="372" name="Google Shape;372;p16"/>
            <p:cNvPicPr preferRelativeResize="0"/>
            <p:nvPr/>
          </p:nvPicPr>
          <p:blipFill rotWithShape="1">
            <a:blip r:embed="rId3">
              <a:alphaModFix/>
            </a:blip>
            <a:srcRect b="0" l="0" r="0" t="0"/>
            <a:stretch/>
          </p:blipFill>
          <p:spPr>
            <a:xfrm>
              <a:off x="6512010" y="1679729"/>
              <a:ext cx="2587255" cy="1656811"/>
            </a:xfrm>
            <a:prstGeom prst="rect">
              <a:avLst/>
            </a:prstGeom>
            <a:noFill/>
            <a:ln>
              <a:noFill/>
            </a:ln>
          </p:spPr>
        </p:pic>
        <p:pic>
          <p:nvPicPr>
            <p:cNvPr descr="A group of people sitting posing for the camera&#10;&#10;Description generated with very high confidence" id="373" name="Google Shape;373;p16"/>
            <p:cNvPicPr preferRelativeResize="0"/>
            <p:nvPr/>
          </p:nvPicPr>
          <p:blipFill rotWithShape="1">
            <a:blip r:embed="rId4">
              <a:alphaModFix/>
            </a:blip>
            <a:srcRect b="0" l="0" r="0" t="0"/>
            <a:stretch/>
          </p:blipFill>
          <p:spPr>
            <a:xfrm>
              <a:off x="6507727" y="-3012"/>
              <a:ext cx="2649212" cy="1765711"/>
            </a:xfrm>
            <a:prstGeom prst="rect">
              <a:avLst/>
            </a:prstGeom>
            <a:noFill/>
            <a:ln>
              <a:noFill/>
            </a:ln>
          </p:spPr>
        </p:pic>
        <p:pic>
          <p:nvPicPr>
            <p:cNvPr descr="A group of people that are standing in the snow&#10;&#10;Description generated with very high confidence" id="374" name="Google Shape;374;p16"/>
            <p:cNvPicPr preferRelativeResize="0"/>
            <p:nvPr/>
          </p:nvPicPr>
          <p:blipFill rotWithShape="1">
            <a:blip r:embed="rId5">
              <a:alphaModFix/>
            </a:blip>
            <a:srcRect b="0" l="0" r="0" t="0"/>
            <a:stretch/>
          </p:blipFill>
          <p:spPr>
            <a:xfrm>
              <a:off x="6529563" y="3219652"/>
              <a:ext cx="2616594" cy="1912138"/>
            </a:xfrm>
            <a:prstGeom prst="rect">
              <a:avLst/>
            </a:prstGeom>
            <a:noFill/>
            <a:ln>
              <a:noFill/>
            </a:ln>
          </p:spPr>
        </p:pic>
      </p:grpSp>
      <p:grpSp>
        <p:nvGrpSpPr>
          <p:cNvPr id="375" name="Google Shape;375;p16"/>
          <p:cNvGrpSpPr/>
          <p:nvPr/>
        </p:nvGrpSpPr>
        <p:grpSpPr>
          <a:xfrm>
            <a:off x="525350" y="1045459"/>
            <a:ext cx="5383425" cy="3456705"/>
            <a:chOff x="0" y="354224"/>
            <a:chExt cx="5383425" cy="3456705"/>
          </a:xfrm>
        </p:grpSpPr>
        <p:sp>
          <p:nvSpPr>
            <p:cNvPr id="376" name="Google Shape;376;p16"/>
            <p:cNvSpPr/>
            <p:nvPr/>
          </p:nvSpPr>
          <p:spPr>
            <a:xfrm>
              <a:off x="0" y="354224"/>
              <a:ext cx="3061706" cy="3456705"/>
            </a:xfrm>
            <a:prstGeom prst="roundRect">
              <a:avLst>
                <a:gd fmla="val 16667" name="adj"/>
              </a:avLst>
            </a:prstGeom>
            <a:solidFill>
              <a:schemeClr val="dk2"/>
            </a:solidFill>
            <a:ln cap="flat" cmpd="sng" w="254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16"/>
            <p:cNvSpPr txBox="1"/>
            <p:nvPr/>
          </p:nvSpPr>
          <p:spPr>
            <a:xfrm>
              <a:off x="149460" y="503684"/>
              <a:ext cx="2762786" cy="3157785"/>
            </a:xfrm>
            <a:prstGeom prst="rect">
              <a:avLst/>
            </a:prstGeom>
            <a:solidFill>
              <a:schemeClr val="dk2"/>
            </a:solidFill>
            <a:ln>
              <a:noFill/>
            </a:ln>
          </p:spPr>
          <p:txBody>
            <a:bodyPr anchorCtr="0" anchor="ctr" bIns="58400" lIns="58400" spcFirstLastPara="1" rIns="58400" wrap="square" tIns="58400">
              <a:noAutofit/>
            </a:bodyPr>
            <a:lstStyle/>
            <a:p>
              <a:pPr indent="0" lvl="0" marL="0" marR="0" rtl="0" algn="l">
                <a:lnSpc>
                  <a:spcPct val="150000"/>
                </a:lnSpc>
                <a:spcBef>
                  <a:spcPts val="0"/>
                </a:spcBef>
                <a:spcAft>
                  <a:spcPts val="0"/>
                </a:spcAft>
                <a:buClr>
                  <a:srgbClr val="000000"/>
                </a:buClr>
                <a:buSzPts val="2300"/>
                <a:buFont typeface="Arial"/>
                <a:buNone/>
              </a:pPr>
              <a:r>
                <a:rPr b="0" i="0" lang="fi-FI" sz="2300" u="none" cap="none" strike="noStrike">
                  <a:solidFill>
                    <a:schemeClr val="lt1"/>
                  </a:solidFill>
                  <a:latin typeface="Raleway"/>
                  <a:ea typeface="Raleway"/>
                  <a:cs typeface="Raleway"/>
                  <a:sym typeface="Raleway"/>
                </a:rPr>
                <a:t>Aktiviteetteja kaikille:</a:t>
              </a:r>
              <a:br>
                <a:rPr b="0" i="0" lang="fi-FI" sz="2300" u="none" cap="none" strike="noStrike">
                  <a:solidFill>
                    <a:schemeClr val="lt1"/>
                  </a:solidFill>
                  <a:latin typeface="Raleway"/>
                  <a:ea typeface="Raleway"/>
                  <a:cs typeface="Raleway"/>
                  <a:sym typeface="Raleway"/>
                </a:rPr>
              </a:br>
              <a:r>
                <a:rPr b="0" i="0" lang="fi-FI" sz="2300" u="none" cap="none" strike="noStrike">
                  <a:solidFill>
                    <a:schemeClr val="lt1"/>
                  </a:solidFill>
                  <a:latin typeface="Raleway"/>
                  <a:ea typeface="Raleway"/>
                  <a:cs typeface="Raleway"/>
                  <a:sym typeface="Raleway"/>
                </a:rPr>
                <a:t>- Juhlia </a:t>
              </a:r>
              <a:br>
                <a:rPr b="0" i="0" lang="fi-FI" sz="2300" u="none" cap="none" strike="noStrike">
                  <a:solidFill>
                    <a:schemeClr val="lt1"/>
                  </a:solidFill>
                  <a:latin typeface="Raleway"/>
                  <a:ea typeface="Raleway"/>
                  <a:cs typeface="Raleway"/>
                  <a:sym typeface="Raleway"/>
                </a:rPr>
              </a:br>
              <a:r>
                <a:rPr b="0" i="0" lang="fi-FI" sz="2300" u="none" cap="none" strike="noStrike">
                  <a:solidFill>
                    <a:schemeClr val="lt1"/>
                  </a:solidFill>
                  <a:latin typeface="Raleway"/>
                  <a:ea typeface="Raleway"/>
                  <a:cs typeface="Raleway"/>
                  <a:sym typeface="Raleway"/>
                </a:rPr>
                <a:t>- Urheilua</a:t>
              </a:r>
              <a:br>
                <a:rPr b="0" i="0" lang="fi-FI" sz="2300" u="none" cap="none" strike="noStrike">
                  <a:solidFill>
                    <a:schemeClr val="lt1"/>
                  </a:solidFill>
                  <a:latin typeface="Raleway"/>
                  <a:ea typeface="Raleway"/>
                  <a:cs typeface="Raleway"/>
                  <a:sym typeface="Raleway"/>
                </a:rPr>
              </a:br>
              <a:r>
                <a:rPr b="0" i="0" lang="fi-FI" sz="2300" u="none" cap="none" strike="noStrike">
                  <a:solidFill>
                    <a:schemeClr val="lt1"/>
                  </a:solidFill>
                  <a:latin typeface="Raleway"/>
                  <a:ea typeface="Raleway"/>
                  <a:cs typeface="Raleway"/>
                  <a:sym typeface="Raleway"/>
                </a:rPr>
                <a:t>- Kulttuuria</a:t>
              </a:r>
              <a:br>
                <a:rPr b="0" i="0" lang="fi-FI" sz="2300" u="none" cap="none" strike="noStrike">
                  <a:solidFill>
                    <a:schemeClr val="lt1"/>
                  </a:solidFill>
                  <a:latin typeface="Raleway"/>
                  <a:ea typeface="Raleway"/>
                  <a:cs typeface="Raleway"/>
                  <a:sym typeface="Raleway"/>
                </a:rPr>
              </a:br>
              <a:r>
                <a:rPr b="0" i="0" lang="fi-FI" sz="2300" u="none" cap="none" strike="noStrike">
                  <a:solidFill>
                    <a:schemeClr val="lt1"/>
                  </a:solidFill>
                  <a:latin typeface="Raleway"/>
                  <a:ea typeface="Raleway"/>
                  <a:cs typeface="Raleway"/>
                  <a:sym typeface="Raleway"/>
                </a:rPr>
                <a:t>- Yritysvierailuja</a:t>
              </a:r>
              <a:endParaRPr b="0" i="0" sz="2300" u="none" cap="none" strike="noStrike">
                <a:solidFill>
                  <a:schemeClr val="lt1"/>
                </a:solidFill>
                <a:latin typeface="Raleway"/>
                <a:ea typeface="Raleway"/>
                <a:cs typeface="Raleway"/>
                <a:sym typeface="Raleway"/>
              </a:endParaRPr>
            </a:p>
          </p:txBody>
        </p:sp>
        <p:sp>
          <p:nvSpPr>
            <p:cNvPr id="378" name="Google Shape;378;p16"/>
            <p:cNvSpPr/>
            <p:nvPr/>
          </p:nvSpPr>
          <p:spPr>
            <a:xfrm rot="111945">
              <a:off x="3061638" y="2136627"/>
              <a:ext cx="256904" cy="0"/>
            </a:xfrm>
            <a:custGeom>
              <a:rect b="b" l="l" r="r" t="t"/>
              <a:pathLst>
                <a:path extrusionOk="0" h="120000" w="120000">
                  <a:moveTo>
                    <a:pt x="0" y="0"/>
                  </a:moveTo>
                  <a:lnTo>
                    <a:pt x="120000" y="0"/>
                  </a:lnTo>
                </a:path>
              </a:pathLst>
            </a:custGeom>
            <a:solidFill>
              <a:schemeClr val="dk2"/>
            </a:solidFill>
            <a:ln cap="flat" cmpd="sng" w="254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9" name="Google Shape;379;p16"/>
            <p:cNvSpPr/>
            <p:nvPr/>
          </p:nvSpPr>
          <p:spPr>
            <a:xfrm>
              <a:off x="3394675" y="1561260"/>
              <a:ext cx="1987800" cy="1223700"/>
            </a:xfrm>
            <a:prstGeom prst="roundRect">
              <a:avLst>
                <a:gd fmla="val 16667" name="adj"/>
              </a:avLst>
            </a:pr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p16"/>
            <p:cNvSpPr/>
            <p:nvPr/>
          </p:nvSpPr>
          <p:spPr>
            <a:xfrm rot="-1320938">
              <a:off x="3050619" y="1406590"/>
              <a:ext cx="304090" cy="0"/>
            </a:xfrm>
            <a:custGeom>
              <a:rect b="b" l="l" r="r" t="t"/>
              <a:pathLst>
                <a:path extrusionOk="0" h="120000" w="120000">
                  <a:moveTo>
                    <a:pt x="0" y="0"/>
                  </a:moveTo>
                  <a:lnTo>
                    <a:pt x="120000" y="0"/>
                  </a:lnTo>
                </a:path>
              </a:pathLst>
            </a:custGeom>
            <a:solidFill>
              <a:schemeClr val="dk2"/>
            </a:solidFill>
            <a:ln cap="flat" cmpd="sng" w="254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1" name="Google Shape;381;p16"/>
            <p:cNvSpPr/>
            <p:nvPr/>
          </p:nvSpPr>
          <p:spPr>
            <a:xfrm rot="1437411">
              <a:off x="3047750" y="2828556"/>
              <a:ext cx="324005" cy="0"/>
            </a:xfrm>
            <a:custGeom>
              <a:rect b="b" l="l" r="r" t="t"/>
              <a:pathLst>
                <a:path extrusionOk="0" h="120000" w="120000">
                  <a:moveTo>
                    <a:pt x="0" y="0"/>
                  </a:moveTo>
                  <a:lnTo>
                    <a:pt x="120000" y="0"/>
                  </a:lnTo>
                </a:path>
              </a:pathLst>
            </a:custGeom>
            <a:solidFill>
              <a:schemeClr val="dk2"/>
            </a:solidFill>
            <a:ln cap="flat" cmpd="sng" w="254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2" name="Google Shape;382;p16"/>
            <p:cNvSpPr/>
            <p:nvPr/>
          </p:nvSpPr>
          <p:spPr>
            <a:xfrm>
              <a:off x="3395625" y="2894340"/>
              <a:ext cx="1987800" cy="890700"/>
            </a:xfrm>
            <a:prstGeom prst="roundRect">
              <a:avLst>
                <a:gd fmla="val 16667" name="adj"/>
              </a:avLst>
            </a:prstGeom>
            <a:solidFill>
              <a:srgbClr val="3D85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83" name="Google Shape;383;p16"/>
          <p:cNvSpPr/>
          <p:nvPr/>
        </p:nvSpPr>
        <p:spPr>
          <a:xfrm>
            <a:off x="6500218" y="1765711"/>
            <a:ext cx="2638430" cy="145695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Kuva, joka sisältää kohteen teksti, laite, mittari, tumma&#10;&#10;Kuvaus luotu automaattisesti" id="384" name="Google Shape;384;p16"/>
          <p:cNvPicPr preferRelativeResize="0"/>
          <p:nvPr/>
        </p:nvPicPr>
        <p:blipFill rotWithShape="1">
          <a:blip r:embed="rId6">
            <a:alphaModFix/>
          </a:blip>
          <a:srcRect b="0" l="0" r="0" t="0"/>
          <a:stretch/>
        </p:blipFill>
        <p:spPr>
          <a:xfrm>
            <a:off x="6496080" y="1765711"/>
            <a:ext cx="2587255" cy="1552353"/>
          </a:xfrm>
          <a:prstGeom prst="rect">
            <a:avLst/>
          </a:prstGeom>
          <a:noFill/>
          <a:ln>
            <a:noFill/>
          </a:ln>
        </p:spPr>
      </p:pic>
      <p:pic>
        <p:nvPicPr>
          <p:cNvPr id="385" name="Google Shape;385;p16"/>
          <p:cNvPicPr preferRelativeResize="0"/>
          <p:nvPr/>
        </p:nvPicPr>
        <p:blipFill rotWithShape="1">
          <a:blip r:embed="rId7">
            <a:alphaModFix/>
          </a:blip>
          <a:srcRect b="0" l="0" r="0" t="0"/>
          <a:stretch/>
        </p:blipFill>
        <p:spPr>
          <a:xfrm>
            <a:off x="3896188" y="796250"/>
            <a:ext cx="1989575" cy="1695675"/>
          </a:xfrm>
          <a:prstGeom prst="rect">
            <a:avLst/>
          </a:prstGeom>
          <a:noFill/>
          <a:ln>
            <a:noFill/>
          </a:ln>
        </p:spPr>
      </p:pic>
      <p:sp>
        <p:nvSpPr>
          <p:cNvPr id="386" name="Google Shape;386;p16"/>
          <p:cNvSpPr txBox="1"/>
          <p:nvPr/>
        </p:nvSpPr>
        <p:spPr>
          <a:xfrm>
            <a:off x="3873225" y="3643900"/>
            <a:ext cx="2035500" cy="770400"/>
          </a:xfrm>
          <a:prstGeom prst="rect">
            <a:avLst/>
          </a:prstGeom>
          <a:noFill/>
          <a:ln>
            <a:noFill/>
          </a:ln>
        </p:spPr>
        <p:txBody>
          <a:bodyPr anchorCtr="0" anchor="ctr" bIns="83800" lIns="83800" spcFirstLastPara="1" rIns="83800" wrap="square" tIns="83800">
            <a:noAutofit/>
          </a:bodyPr>
          <a:lstStyle/>
          <a:p>
            <a:pPr indent="0" lvl="0" marL="0" marR="0" rtl="0" algn="ctr">
              <a:lnSpc>
                <a:spcPct val="90000"/>
              </a:lnSpc>
              <a:spcBef>
                <a:spcPts val="0"/>
              </a:spcBef>
              <a:spcAft>
                <a:spcPts val="0"/>
              </a:spcAft>
              <a:buClr>
                <a:srgbClr val="000000"/>
              </a:buClr>
              <a:buSzPts val="3300"/>
              <a:buFont typeface="Arial"/>
              <a:buNone/>
            </a:pPr>
            <a:r>
              <a:rPr b="0" i="0" lang="fi-FI" sz="2100" u="none" cap="none" strike="noStrike">
                <a:solidFill>
                  <a:schemeClr val="lt1"/>
                </a:solidFill>
                <a:latin typeface="Raleway"/>
                <a:ea typeface="Raleway"/>
                <a:cs typeface="Raleway"/>
                <a:sym typeface="Raleway"/>
              </a:rPr>
              <a:t>Alayhdistykset</a:t>
            </a:r>
            <a:endParaRPr b="0" i="0" sz="1900" u="none" cap="none" strike="noStrike">
              <a:solidFill>
                <a:schemeClr val="lt1"/>
              </a:solidFill>
              <a:latin typeface="Raleway"/>
              <a:ea typeface="Raleway"/>
              <a:cs typeface="Raleway"/>
              <a:sym typeface="Raleway"/>
            </a:endParaRPr>
          </a:p>
        </p:txBody>
      </p:sp>
      <p:pic>
        <p:nvPicPr>
          <p:cNvPr id="387" name="Google Shape;387;p16"/>
          <p:cNvPicPr preferRelativeResize="0"/>
          <p:nvPr/>
        </p:nvPicPr>
        <p:blipFill rotWithShape="1">
          <a:blip r:embed="rId8">
            <a:alphaModFix/>
          </a:blip>
          <a:srcRect b="0" l="24766" r="0" t="25744"/>
          <a:stretch/>
        </p:blipFill>
        <p:spPr>
          <a:xfrm>
            <a:off x="4077375" y="2652150"/>
            <a:ext cx="1627177" cy="4273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17"/>
          <p:cNvSpPr txBox="1"/>
          <p:nvPr>
            <p:ph type="title"/>
          </p:nvPr>
        </p:nvSpPr>
        <p:spPr>
          <a:xfrm>
            <a:off x="387190" y="162190"/>
            <a:ext cx="8229600" cy="857250"/>
          </a:xfrm>
          <a:prstGeom prst="rect">
            <a:avLst/>
          </a:prstGeom>
          <a:noFill/>
          <a:ln>
            <a:noFill/>
          </a:ln>
        </p:spPr>
        <p:txBody>
          <a:bodyPr anchorCtr="0" anchor="b" bIns="45700" lIns="91425" spcFirstLastPara="1" rIns="91425" wrap="square" tIns="45700">
            <a:noAutofit/>
          </a:bodyPr>
          <a:lstStyle/>
          <a:p>
            <a:pPr indent="0" lvl="0" marL="0" marR="0" rtl="0" algn="l">
              <a:lnSpc>
                <a:spcPct val="80000"/>
              </a:lnSpc>
              <a:spcBef>
                <a:spcPts val="0"/>
              </a:spcBef>
              <a:spcAft>
                <a:spcPts val="0"/>
              </a:spcAft>
              <a:buClr>
                <a:srgbClr val="002E7D"/>
              </a:buClr>
              <a:buSzPts val="4000"/>
              <a:buFont typeface="Raleway"/>
              <a:buNone/>
            </a:pPr>
            <a:r>
              <a:rPr b="1" i="0" lang="fi-FI" sz="4000" u="none" cap="none" strike="noStrike">
                <a:solidFill>
                  <a:srgbClr val="002E7D"/>
                </a:solidFill>
                <a:latin typeface="Raleway"/>
                <a:ea typeface="Raleway"/>
                <a:cs typeface="Raleway"/>
                <a:sym typeface="Raleway"/>
              </a:rPr>
              <a:t>NÄE MAAILMAA!</a:t>
            </a:r>
            <a:endParaRPr/>
          </a:p>
        </p:txBody>
      </p:sp>
      <p:grpSp>
        <p:nvGrpSpPr>
          <p:cNvPr id="394" name="Google Shape;394;p17"/>
          <p:cNvGrpSpPr/>
          <p:nvPr/>
        </p:nvGrpSpPr>
        <p:grpSpPr>
          <a:xfrm>
            <a:off x="1061237" y="1281989"/>
            <a:ext cx="3288393" cy="3267969"/>
            <a:chOff x="842577" y="253961"/>
            <a:chExt cx="3288393" cy="3267969"/>
          </a:xfrm>
        </p:grpSpPr>
        <p:sp>
          <p:nvSpPr>
            <p:cNvPr id="395" name="Google Shape;395;p17"/>
            <p:cNvSpPr/>
            <p:nvPr/>
          </p:nvSpPr>
          <p:spPr>
            <a:xfrm>
              <a:off x="958400" y="254938"/>
              <a:ext cx="3172570" cy="3172570"/>
            </a:xfrm>
            <a:prstGeom prst="pie">
              <a:avLst>
                <a:gd fmla="val 16200000" name="adj1"/>
                <a:gd fmla="val 1800000" name="adj2"/>
              </a:avLst>
            </a:prstGeom>
            <a:solidFill>
              <a:srgbClr val="001D6A"/>
            </a:solidFill>
            <a:ln cap="flat" cmpd="sng" w="254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 name="Google Shape;396;p17"/>
            <p:cNvSpPr txBox="1"/>
            <p:nvPr/>
          </p:nvSpPr>
          <p:spPr>
            <a:xfrm>
              <a:off x="2683297" y="840353"/>
              <a:ext cx="1076407" cy="1057523"/>
            </a:xfrm>
            <a:prstGeom prst="rect">
              <a:avLst/>
            </a:prstGeom>
            <a:noFill/>
            <a:ln>
              <a:noFill/>
            </a:ln>
          </p:spPr>
          <p:txBody>
            <a:bodyPr anchorCtr="0" anchor="ctr" bIns="20300" lIns="20300" spcFirstLastPara="1" rIns="20300" wrap="square" tIns="20300">
              <a:noAutofit/>
            </a:bodyPr>
            <a:lstStyle/>
            <a:p>
              <a:pPr indent="0" lvl="0" marL="0" marR="0" rtl="0" algn="ctr">
                <a:lnSpc>
                  <a:spcPct val="90000"/>
                </a:lnSpc>
                <a:spcBef>
                  <a:spcPts val="0"/>
                </a:spcBef>
                <a:spcAft>
                  <a:spcPts val="0"/>
                </a:spcAft>
                <a:buClr>
                  <a:srgbClr val="000000"/>
                </a:buClr>
                <a:buSzPts val="1600"/>
                <a:buFont typeface="Arial"/>
                <a:buNone/>
              </a:pPr>
              <a:r>
                <a:rPr b="0" i="0" lang="fi-FI" sz="1600" u="none" cap="none" strike="noStrike">
                  <a:solidFill>
                    <a:schemeClr val="lt1"/>
                  </a:solidFill>
                  <a:latin typeface="Raleway SemiBold"/>
                  <a:ea typeface="Raleway SemiBold"/>
                  <a:cs typeface="Raleway SemiBold"/>
                  <a:sym typeface="Raleway SemiBold"/>
                </a:rPr>
                <a:t>Vaihtoon on helppo lähteä</a:t>
              </a:r>
              <a:endParaRPr b="0" i="0" sz="1600" u="none" cap="none" strike="noStrike">
                <a:solidFill>
                  <a:schemeClr val="lt1"/>
                </a:solidFill>
                <a:latin typeface="Raleway SemiBold"/>
                <a:ea typeface="Raleway SemiBold"/>
                <a:cs typeface="Raleway SemiBold"/>
                <a:sym typeface="Raleway SemiBold"/>
              </a:endParaRPr>
            </a:p>
          </p:txBody>
        </p:sp>
        <p:sp>
          <p:nvSpPr>
            <p:cNvPr id="397" name="Google Shape;397;p17"/>
            <p:cNvSpPr/>
            <p:nvPr/>
          </p:nvSpPr>
          <p:spPr>
            <a:xfrm>
              <a:off x="890293" y="349360"/>
              <a:ext cx="3172570" cy="3172570"/>
            </a:xfrm>
            <a:prstGeom prst="pie">
              <a:avLst>
                <a:gd fmla="val 1800000" name="adj1"/>
                <a:gd fmla="val 9000000" name="adj2"/>
              </a:avLst>
            </a:prstGeom>
            <a:solidFill>
              <a:schemeClr val="dk2"/>
            </a:solidFill>
            <a:ln cap="flat" cmpd="sng" w="254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 name="Google Shape;398;p17"/>
            <p:cNvSpPr txBox="1"/>
            <p:nvPr/>
          </p:nvSpPr>
          <p:spPr>
            <a:xfrm>
              <a:off x="1694765" y="2428897"/>
              <a:ext cx="1584000" cy="917100"/>
            </a:xfrm>
            <a:prstGeom prst="rect">
              <a:avLst/>
            </a:prstGeom>
            <a:noFill/>
            <a:ln>
              <a:noFill/>
            </a:ln>
          </p:spPr>
          <p:txBody>
            <a:bodyPr anchorCtr="0" anchor="ctr" bIns="20300" lIns="20300" spcFirstLastPara="1" rIns="20300" wrap="square" tIns="20300">
              <a:noAutofit/>
            </a:bodyPr>
            <a:lstStyle/>
            <a:p>
              <a:pPr indent="0" lvl="0" marL="0" marR="0" rtl="0" algn="ctr">
                <a:lnSpc>
                  <a:spcPct val="90000"/>
                </a:lnSpc>
                <a:spcBef>
                  <a:spcPts val="0"/>
                </a:spcBef>
                <a:spcAft>
                  <a:spcPts val="0"/>
                </a:spcAft>
                <a:buClr>
                  <a:srgbClr val="000000"/>
                </a:buClr>
                <a:buSzPts val="1600"/>
                <a:buFont typeface="Arial"/>
                <a:buNone/>
              </a:pPr>
              <a:r>
                <a:rPr b="0" i="0" lang="fi-FI" sz="1600" u="none" cap="none" strike="noStrike">
                  <a:solidFill>
                    <a:schemeClr val="lt1"/>
                  </a:solidFill>
                  <a:latin typeface="Raleway SemiBold"/>
                  <a:ea typeface="Raleway SemiBold"/>
                  <a:cs typeface="Raleway SemiBold"/>
                  <a:sym typeface="Raleway SemiBold"/>
                </a:rPr>
                <a:t>Tutalaisilla oma eurooppa-</a:t>
              </a:r>
              <a:endParaRPr b="0" i="0" sz="1600" u="none" cap="none" strike="noStrike">
                <a:solidFill>
                  <a:schemeClr val="lt1"/>
                </a:solidFill>
                <a:latin typeface="Raleway SemiBold"/>
                <a:ea typeface="Raleway SemiBold"/>
                <a:cs typeface="Raleway SemiBold"/>
                <a:sym typeface="Raleway SemiBold"/>
              </a:endParaRPr>
            </a:p>
            <a:p>
              <a:pPr indent="0" lvl="0" marL="0" marR="0" rtl="0" algn="ctr">
                <a:lnSpc>
                  <a:spcPct val="90000"/>
                </a:lnSpc>
                <a:spcBef>
                  <a:spcPts val="0"/>
                </a:spcBef>
                <a:spcAft>
                  <a:spcPts val="0"/>
                </a:spcAft>
                <a:buClr>
                  <a:srgbClr val="000000"/>
                </a:buClr>
                <a:buSzPts val="1600"/>
                <a:buFont typeface="Arial"/>
                <a:buNone/>
              </a:pPr>
              <a:r>
                <a:rPr b="0" i="0" lang="fi-FI" sz="1600" u="none" cap="none" strike="noStrike">
                  <a:solidFill>
                    <a:schemeClr val="lt1"/>
                  </a:solidFill>
                  <a:latin typeface="Raleway SemiBold"/>
                  <a:ea typeface="Raleway SemiBold"/>
                  <a:cs typeface="Raleway SemiBold"/>
                  <a:sym typeface="Raleway SemiBold"/>
                </a:rPr>
                <a:t>lainen järjestö (ESTIEM)</a:t>
              </a:r>
              <a:endParaRPr b="0" i="0" sz="1600" u="none" cap="none" strike="noStrike">
                <a:solidFill>
                  <a:schemeClr val="lt1"/>
                </a:solidFill>
                <a:latin typeface="Raleway SemiBold"/>
                <a:ea typeface="Raleway SemiBold"/>
                <a:cs typeface="Raleway SemiBold"/>
                <a:sym typeface="Raleway SemiBold"/>
              </a:endParaRPr>
            </a:p>
          </p:txBody>
        </p:sp>
        <p:sp>
          <p:nvSpPr>
            <p:cNvPr id="399" name="Google Shape;399;p17"/>
            <p:cNvSpPr/>
            <p:nvPr/>
          </p:nvSpPr>
          <p:spPr>
            <a:xfrm>
              <a:off x="842577" y="253961"/>
              <a:ext cx="3172570" cy="3172570"/>
            </a:xfrm>
            <a:prstGeom prst="pie">
              <a:avLst>
                <a:gd fmla="val 9000000" name="adj1"/>
                <a:gd fmla="val 16200000" name="adj2"/>
              </a:avLst>
            </a:prstGeom>
            <a:solidFill>
              <a:srgbClr val="001D6A"/>
            </a:solidFill>
            <a:ln cap="flat" cmpd="sng" w="254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p17"/>
            <p:cNvSpPr txBox="1"/>
            <p:nvPr/>
          </p:nvSpPr>
          <p:spPr>
            <a:xfrm>
              <a:off x="1182496" y="877144"/>
              <a:ext cx="1076407" cy="1057523"/>
            </a:xfrm>
            <a:prstGeom prst="rect">
              <a:avLst/>
            </a:prstGeom>
            <a:noFill/>
            <a:ln>
              <a:noFill/>
            </a:ln>
          </p:spPr>
          <p:txBody>
            <a:bodyPr anchorCtr="0" anchor="ctr" bIns="19050" lIns="19050" spcFirstLastPara="1" rIns="19050" wrap="square" tIns="19050">
              <a:noAutofit/>
            </a:bodyPr>
            <a:lstStyle/>
            <a:p>
              <a:pPr indent="0" lvl="0" marL="0" marR="0" rtl="0" algn="ctr">
                <a:lnSpc>
                  <a:spcPct val="90000"/>
                </a:lnSpc>
                <a:spcBef>
                  <a:spcPts val="0"/>
                </a:spcBef>
                <a:spcAft>
                  <a:spcPts val="0"/>
                </a:spcAft>
                <a:buClr>
                  <a:srgbClr val="000000"/>
                </a:buClr>
                <a:buSzPts val="1500"/>
                <a:buFont typeface="Arial"/>
                <a:buNone/>
              </a:pPr>
              <a:r>
                <a:rPr b="0" i="0" lang="fi-FI" sz="1500" u="none" cap="none" strike="noStrike">
                  <a:solidFill>
                    <a:schemeClr val="lt1"/>
                  </a:solidFill>
                  <a:latin typeface="Raleway SemiBold"/>
                  <a:ea typeface="Raleway SemiBold"/>
                  <a:cs typeface="Raleway SemiBold"/>
                  <a:sym typeface="Raleway SemiBold"/>
                </a:rPr>
                <a:t>Tutan ulkomaan-matka</a:t>
              </a:r>
              <a:endParaRPr b="0" i="0" sz="1500" u="none" cap="none" strike="noStrike">
                <a:solidFill>
                  <a:schemeClr val="lt1"/>
                </a:solidFill>
                <a:latin typeface="Raleway SemiBold"/>
                <a:ea typeface="Raleway SemiBold"/>
                <a:cs typeface="Raleway SemiBold"/>
                <a:sym typeface="Raleway SemiBold"/>
              </a:endParaRPr>
            </a:p>
          </p:txBody>
        </p:sp>
      </p:grpSp>
      <p:pic>
        <p:nvPicPr>
          <p:cNvPr descr="Kuva, joka sisältää kohteen taivas, ulko, rakennus, henkilö&#10;&#10;Kuvaus luotu, erittäin korkea luotettavuus" id="401" name="Google Shape;401;p17"/>
          <p:cNvPicPr preferRelativeResize="0"/>
          <p:nvPr>
            <p:ph idx="2" type="body"/>
          </p:nvPr>
        </p:nvPicPr>
        <p:blipFill rotWithShape="1">
          <a:blip r:embed="rId3">
            <a:alphaModFix/>
          </a:blip>
          <a:srcRect b="0" l="0" r="0" t="0"/>
          <a:stretch/>
        </p:blipFill>
        <p:spPr>
          <a:xfrm>
            <a:off x="6069028" y="0"/>
            <a:ext cx="3074972" cy="2056057"/>
          </a:xfrm>
          <a:prstGeom prst="rect">
            <a:avLst/>
          </a:prstGeom>
          <a:noFill/>
          <a:ln>
            <a:noFill/>
          </a:ln>
        </p:spPr>
      </p:pic>
      <p:pic>
        <p:nvPicPr>
          <p:cNvPr id="402" name="Google Shape;402;p17"/>
          <p:cNvPicPr preferRelativeResize="0"/>
          <p:nvPr/>
        </p:nvPicPr>
        <p:blipFill rotWithShape="1">
          <a:blip r:embed="rId4">
            <a:alphaModFix/>
          </a:blip>
          <a:srcRect b="0" l="0" r="0" t="0"/>
          <a:stretch/>
        </p:blipFill>
        <p:spPr>
          <a:xfrm>
            <a:off x="6069028" y="2056057"/>
            <a:ext cx="3074972" cy="1037962"/>
          </a:xfrm>
          <a:prstGeom prst="rect">
            <a:avLst/>
          </a:prstGeom>
          <a:noFill/>
          <a:ln>
            <a:noFill/>
          </a:ln>
        </p:spPr>
      </p:pic>
      <p:pic>
        <p:nvPicPr>
          <p:cNvPr id="403" name="Google Shape;403;p17"/>
          <p:cNvPicPr preferRelativeResize="0"/>
          <p:nvPr/>
        </p:nvPicPr>
        <p:blipFill rotWithShape="1">
          <a:blip r:embed="rId5">
            <a:alphaModFix/>
          </a:blip>
          <a:srcRect b="0" l="0" r="0" t="0"/>
          <a:stretch/>
        </p:blipFill>
        <p:spPr>
          <a:xfrm>
            <a:off x="6069028" y="3094019"/>
            <a:ext cx="3074972" cy="204948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25"/>
          <p:cNvSpPr txBox="1"/>
          <p:nvPr>
            <p:ph type="title"/>
          </p:nvPr>
        </p:nvSpPr>
        <p:spPr>
          <a:xfrm>
            <a:off x="457200" y="242231"/>
            <a:ext cx="8229600" cy="857250"/>
          </a:xfrm>
          <a:prstGeom prst="rect">
            <a:avLst/>
          </a:prstGeom>
          <a:noFill/>
          <a:ln>
            <a:noFill/>
          </a:ln>
        </p:spPr>
        <p:txBody>
          <a:bodyPr anchorCtr="0" anchor="b" bIns="45700" lIns="91425" spcFirstLastPara="1" rIns="91425" wrap="square" tIns="45700">
            <a:noAutofit/>
          </a:bodyPr>
          <a:lstStyle/>
          <a:p>
            <a:pPr indent="0" lvl="0" marL="0" marR="0" rtl="0" algn="l">
              <a:lnSpc>
                <a:spcPct val="80000"/>
              </a:lnSpc>
              <a:spcBef>
                <a:spcPts val="0"/>
              </a:spcBef>
              <a:spcAft>
                <a:spcPts val="0"/>
              </a:spcAft>
              <a:buClr>
                <a:srgbClr val="002E7D"/>
              </a:buClr>
              <a:buSzPts val="4000"/>
              <a:buFont typeface="Raleway"/>
              <a:buNone/>
            </a:pPr>
            <a:r>
              <a:rPr lang="fi-FI"/>
              <a:t>Fuksivuoden opintoja</a:t>
            </a:r>
            <a:endParaRPr/>
          </a:p>
        </p:txBody>
      </p:sp>
      <p:sp>
        <p:nvSpPr>
          <p:cNvPr id="409" name="Google Shape;409;p25"/>
          <p:cNvSpPr txBox="1"/>
          <p:nvPr>
            <p:ph idx="1" type="body"/>
          </p:nvPr>
        </p:nvSpPr>
        <p:spPr>
          <a:xfrm>
            <a:off x="457200" y="1198500"/>
            <a:ext cx="8116645" cy="3039931"/>
          </a:xfrm>
          <a:prstGeom prst="rect">
            <a:avLst/>
          </a:prstGeom>
          <a:noFill/>
          <a:ln>
            <a:noFill/>
          </a:ln>
        </p:spPr>
        <p:txBody>
          <a:bodyPr anchorCtr="0" anchor="t" bIns="45700" lIns="91425" spcFirstLastPara="1" rIns="91425" wrap="square" tIns="45700">
            <a:noAutofit/>
          </a:bodyPr>
          <a:lstStyle/>
          <a:p>
            <a:pPr indent="-350520" lvl="0" marL="457200" marR="0" rtl="0" algn="l">
              <a:lnSpc>
                <a:spcPct val="100000"/>
              </a:lnSpc>
              <a:spcBef>
                <a:spcPts val="480"/>
              </a:spcBef>
              <a:spcAft>
                <a:spcPts val="0"/>
              </a:spcAft>
              <a:buClr>
                <a:schemeClr val="dk1"/>
              </a:buClr>
              <a:buSzPts val="1920"/>
              <a:buFont typeface="Arial"/>
              <a:buChar char="•"/>
            </a:pPr>
            <a:r>
              <a:rPr lang="fi-FI" sz="2000"/>
              <a:t>Matematiikkaa (diskreetti, differentiaali, matriisi)</a:t>
            </a:r>
            <a:endParaRPr/>
          </a:p>
          <a:p>
            <a:pPr indent="-350520" lvl="0" marL="457200" marR="0" rtl="0" algn="l">
              <a:lnSpc>
                <a:spcPct val="100000"/>
              </a:lnSpc>
              <a:spcBef>
                <a:spcPts val="480"/>
              </a:spcBef>
              <a:spcAft>
                <a:spcPts val="0"/>
              </a:spcAft>
              <a:buClr>
                <a:schemeClr val="dk1"/>
              </a:buClr>
              <a:buSzPts val="1920"/>
              <a:buFont typeface="Arial"/>
              <a:buChar char="•"/>
            </a:pPr>
            <a:r>
              <a:rPr lang="fi-FI" sz="2000"/>
              <a:t>Fysiikkaa</a:t>
            </a:r>
            <a:endParaRPr sz="2000"/>
          </a:p>
          <a:p>
            <a:pPr indent="-350520" lvl="0" marL="457200" marR="0" rtl="0" algn="l">
              <a:lnSpc>
                <a:spcPct val="100000"/>
              </a:lnSpc>
              <a:spcBef>
                <a:spcPts val="480"/>
              </a:spcBef>
              <a:spcAft>
                <a:spcPts val="0"/>
              </a:spcAft>
              <a:buClr>
                <a:schemeClr val="dk1"/>
              </a:buClr>
              <a:buSzPts val="1920"/>
              <a:buFont typeface="Arial"/>
              <a:buChar char="•"/>
            </a:pPr>
            <a:r>
              <a:rPr lang="fi-FI" sz="2000"/>
              <a:t>Tietokannat, ohjelmointi 1</a:t>
            </a:r>
            <a:endParaRPr/>
          </a:p>
          <a:p>
            <a:pPr indent="-350520" lvl="0" marL="457200" marR="0" rtl="0" algn="l">
              <a:lnSpc>
                <a:spcPct val="100000"/>
              </a:lnSpc>
              <a:spcBef>
                <a:spcPts val="480"/>
              </a:spcBef>
              <a:spcAft>
                <a:spcPts val="0"/>
              </a:spcAft>
              <a:buClr>
                <a:schemeClr val="dk1"/>
              </a:buClr>
              <a:buSzPts val="1920"/>
              <a:buFont typeface="Arial"/>
              <a:buChar char="•"/>
            </a:pPr>
            <a:r>
              <a:rPr lang="fi-FI" sz="2000"/>
              <a:t>Tuotantotalous 1</a:t>
            </a:r>
            <a:endParaRPr/>
          </a:p>
          <a:p>
            <a:pPr indent="-350520" lvl="0" marL="457200" marR="0" rtl="0" algn="l">
              <a:lnSpc>
                <a:spcPct val="100000"/>
              </a:lnSpc>
              <a:spcBef>
                <a:spcPts val="480"/>
              </a:spcBef>
              <a:spcAft>
                <a:spcPts val="0"/>
              </a:spcAft>
              <a:buClr>
                <a:schemeClr val="dk1"/>
              </a:buClr>
              <a:buSzPts val="1920"/>
              <a:buFont typeface="Arial"/>
              <a:buChar char="•"/>
            </a:pPr>
            <a:r>
              <a:rPr lang="fi-FI" sz="2000"/>
              <a:t>Ryhmätoiminta ja organisointi</a:t>
            </a:r>
            <a:endParaRPr sz="2000"/>
          </a:p>
          <a:p>
            <a:pPr indent="-350520" lvl="0" marL="457200" marR="0" rtl="0" algn="l">
              <a:lnSpc>
                <a:spcPct val="100000"/>
              </a:lnSpc>
              <a:spcBef>
                <a:spcPts val="480"/>
              </a:spcBef>
              <a:spcAft>
                <a:spcPts val="0"/>
              </a:spcAft>
              <a:buClr>
                <a:schemeClr val="dk1"/>
              </a:buClr>
              <a:buSzPts val="1920"/>
              <a:buFont typeface="Arial"/>
              <a:buChar char="•"/>
            </a:pPr>
            <a:r>
              <a:rPr lang="fi-FI" sz="2000"/>
              <a:t>Operaatioiden johtaminen</a:t>
            </a:r>
            <a:endParaRPr sz="2000"/>
          </a:p>
          <a:p>
            <a:pPr indent="-350520" lvl="0" marL="457200" marR="0" rtl="0" algn="l">
              <a:lnSpc>
                <a:spcPct val="100000"/>
              </a:lnSpc>
              <a:spcBef>
                <a:spcPts val="480"/>
              </a:spcBef>
              <a:spcAft>
                <a:spcPts val="0"/>
              </a:spcAft>
              <a:buClr>
                <a:schemeClr val="dk1"/>
              </a:buClr>
              <a:buSzPts val="1920"/>
              <a:buFont typeface="Arial"/>
              <a:buChar char="•"/>
            </a:pPr>
            <a:r>
              <a:rPr lang="fi-FI" sz="2000"/>
              <a:t>Tuotejohtamisen </a:t>
            </a:r>
            <a:r>
              <a:rPr lang="fi-FI" sz="2000" u="sng"/>
              <a:t>projekti</a:t>
            </a:r>
            <a:endParaRPr sz="2000" u="sng"/>
          </a:p>
          <a:p>
            <a:pPr indent="-350520" lvl="0" marL="457200" marR="0" rtl="0" algn="l">
              <a:lnSpc>
                <a:spcPct val="100000"/>
              </a:lnSpc>
              <a:spcBef>
                <a:spcPts val="480"/>
              </a:spcBef>
              <a:spcAft>
                <a:spcPts val="0"/>
              </a:spcAft>
              <a:buClr>
                <a:schemeClr val="dk1"/>
              </a:buClr>
              <a:buSzPts val="1920"/>
              <a:buFont typeface="Arial"/>
              <a:buChar char="•"/>
            </a:pPr>
            <a:r>
              <a:rPr lang="fi-FI" sz="2000"/>
              <a:t>Ruotsi </a:t>
            </a:r>
            <a:endParaRPr/>
          </a:p>
        </p:txBody>
      </p:sp>
      <p:sp>
        <p:nvSpPr>
          <p:cNvPr id="410" name="Google Shape;410;p25"/>
          <p:cNvSpPr/>
          <p:nvPr/>
        </p:nvSpPr>
        <p:spPr>
          <a:xfrm>
            <a:off x="0" y="0"/>
            <a:ext cx="9144000" cy="4572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fi-FI" sz="1800" u="none" cap="none" strike="noStrike">
                <a:solidFill>
                  <a:srgbClr val="000000"/>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p:txBody>
      </p:sp>
      <p:sp>
        <p:nvSpPr>
          <p:cNvPr id="411" name="Google Shape;411;p25"/>
          <p:cNvSpPr/>
          <p:nvPr/>
        </p:nvSpPr>
        <p:spPr>
          <a:xfrm>
            <a:off x="152400" y="152400"/>
            <a:ext cx="9144000" cy="4572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fi-FI" sz="1800" u="none" cap="none" strike="noStrike">
                <a:solidFill>
                  <a:srgbClr val="000000"/>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p:txBody>
      </p:sp>
      <p:sp>
        <p:nvSpPr>
          <p:cNvPr id="412" name="Google Shape;412;p25"/>
          <p:cNvSpPr/>
          <p:nvPr/>
        </p:nvSpPr>
        <p:spPr>
          <a:xfrm>
            <a:off x="304800" y="304800"/>
            <a:ext cx="9144000" cy="4572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fi-FI" sz="1800" u="none" cap="none" strike="noStrike">
                <a:solidFill>
                  <a:srgbClr val="000000"/>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
          <p:cNvSpPr txBox="1"/>
          <p:nvPr>
            <p:ph type="title"/>
          </p:nvPr>
        </p:nvSpPr>
        <p:spPr>
          <a:xfrm>
            <a:off x="457200" y="414353"/>
            <a:ext cx="8229600" cy="857250"/>
          </a:xfrm>
          <a:prstGeom prst="rect">
            <a:avLst/>
          </a:prstGeom>
          <a:noFill/>
          <a:ln>
            <a:noFill/>
          </a:ln>
        </p:spPr>
        <p:txBody>
          <a:bodyPr anchorCtr="0" anchor="b" bIns="45700" lIns="91425" spcFirstLastPara="1" rIns="91425" wrap="square" tIns="45700">
            <a:noAutofit/>
          </a:bodyPr>
          <a:lstStyle/>
          <a:p>
            <a:pPr indent="0" lvl="0" marL="0" marR="0" rtl="0" algn="l">
              <a:lnSpc>
                <a:spcPct val="80000"/>
              </a:lnSpc>
              <a:spcBef>
                <a:spcPts val="0"/>
              </a:spcBef>
              <a:spcAft>
                <a:spcPts val="0"/>
              </a:spcAft>
              <a:buClr>
                <a:srgbClr val="002E7D"/>
              </a:buClr>
              <a:buSzPts val="4000"/>
              <a:buFont typeface="Raleway"/>
              <a:buNone/>
            </a:pPr>
            <a:r>
              <a:rPr lang="fi-FI"/>
              <a:t>Sisältö</a:t>
            </a:r>
            <a:endParaRPr/>
          </a:p>
        </p:txBody>
      </p:sp>
      <p:sp>
        <p:nvSpPr>
          <p:cNvPr id="124" name="Google Shape;124;p2"/>
          <p:cNvSpPr txBox="1"/>
          <p:nvPr>
            <p:ph idx="1" type="body"/>
          </p:nvPr>
        </p:nvSpPr>
        <p:spPr>
          <a:xfrm>
            <a:off x="360381" y="1738298"/>
            <a:ext cx="8229600" cy="2990849"/>
          </a:xfrm>
          <a:prstGeom prst="rect">
            <a:avLst/>
          </a:prstGeom>
          <a:noFill/>
          <a:ln>
            <a:noFill/>
          </a:ln>
        </p:spPr>
        <p:txBody>
          <a:bodyPr anchorCtr="0" anchor="t" bIns="45700" lIns="91425" spcFirstLastPara="1" rIns="91425" wrap="square" tIns="45700">
            <a:noAutofit/>
          </a:bodyPr>
          <a:lstStyle/>
          <a:p>
            <a:pPr indent="-350520" lvl="0" marL="457200" marR="0" rtl="0" algn="l">
              <a:lnSpc>
                <a:spcPct val="100000"/>
              </a:lnSpc>
              <a:spcBef>
                <a:spcPts val="480"/>
              </a:spcBef>
              <a:spcAft>
                <a:spcPts val="0"/>
              </a:spcAft>
              <a:buClr>
                <a:schemeClr val="dk1"/>
              </a:buClr>
              <a:buSzPts val="1920"/>
              <a:buFont typeface="Arial"/>
              <a:buChar char="•"/>
            </a:pPr>
            <a:r>
              <a:rPr lang="fi-FI"/>
              <a:t>Mitä tuta on?</a:t>
            </a:r>
            <a:endParaRPr/>
          </a:p>
          <a:p>
            <a:pPr indent="-350520" lvl="0" marL="457200" marR="0" rtl="0" algn="l">
              <a:lnSpc>
                <a:spcPct val="100000"/>
              </a:lnSpc>
              <a:spcBef>
                <a:spcPts val="480"/>
              </a:spcBef>
              <a:spcAft>
                <a:spcPts val="0"/>
              </a:spcAft>
              <a:buClr>
                <a:schemeClr val="dk1"/>
              </a:buClr>
              <a:buSzPts val="1920"/>
              <a:buFont typeface="Arial"/>
              <a:buChar char="•"/>
            </a:pPr>
            <a:r>
              <a:rPr lang="fi-FI"/>
              <a:t>Opiskelijaelämää Aallossa</a:t>
            </a:r>
            <a:endParaRPr/>
          </a:p>
          <a:p>
            <a:pPr indent="-350520" lvl="0" marL="457200" marR="0" rtl="0" algn="l">
              <a:lnSpc>
                <a:spcPct val="100000"/>
              </a:lnSpc>
              <a:spcBef>
                <a:spcPts val="480"/>
              </a:spcBef>
              <a:spcAft>
                <a:spcPts val="0"/>
              </a:spcAft>
              <a:buClr>
                <a:schemeClr val="dk1"/>
              </a:buClr>
              <a:buSzPts val="1920"/>
              <a:buFont typeface="Arial"/>
              <a:buChar char="•"/>
            </a:pPr>
            <a:r>
              <a:rPr lang="fi-FI"/>
              <a:t>Millaista opiskeleminen on?</a:t>
            </a:r>
            <a:endParaRPr/>
          </a:p>
          <a:p>
            <a:pPr indent="-350520" lvl="0" marL="457200" marR="0" rtl="0" algn="l">
              <a:lnSpc>
                <a:spcPct val="100000"/>
              </a:lnSpc>
              <a:spcBef>
                <a:spcPts val="480"/>
              </a:spcBef>
              <a:spcAft>
                <a:spcPts val="0"/>
              </a:spcAft>
              <a:buClr>
                <a:schemeClr val="dk1"/>
              </a:buClr>
              <a:buSzPts val="1920"/>
              <a:buFont typeface="Arial"/>
              <a:buChar char="•"/>
            </a:pPr>
            <a:r>
              <a:rPr lang="fi-FI"/>
              <a:t>Hakeminen </a:t>
            </a:r>
            <a:endParaRPr/>
          </a:p>
          <a:p>
            <a:pPr indent="-350520" lvl="0" marL="457200" marR="0" rtl="0" algn="l">
              <a:lnSpc>
                <a:spcPct val="100000"/>
              </a:lnSpc>
              <a:spcBef>
                <a:spcPts val="480"/>
              </a:spcBef>
              <a:spcAft>
                <a:spcPts val="0"/>
              </a:spcAft>
              <a:buClr>
                <a:schemeClr val="dk1"/>
              </a:buClr>
              <a:buSzPts val="1920"/>
              <a:buFont typeface="Arial"/>
              <a:buChar char="•"/>
            </a:pPr>
            <a:r>
              <a:rPr lang="fi-FI"/>
              <a:t>Kysymykset</a:t>
            </a:r>
            <a:endParaRPr/>
          </a:p>
          <a:p>
            <a:pPr indent="-228600" lvl="0" marL="457200" marR="0" rtl="0" algn="l">
              <a:lnSpc>
                <a:spcPct val="100000"/>
              </a:lnSpc>
              <a:spcBef>
                <a:spcPts val="480"/>
              </a:spcBef>
              <a:spcAft>
                <a:spcPts val="0"/>
              </a:spcAft>
              <a:buClr>
                <a:schemeClr val="dk1"/>
              </a:buClr>
              <a:buSzPts val="1920"/>
              <a:buFont typeface="Arial"/>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26"/>
          <p:cNvSpPr/>
          <p:nvPr>
            <p:ph idx="2" type="pic"/>
          </p:nvPr>
        </p:nvSpPr>
        <p:spPr>
          <a:xfrm>
            <a:off x="0" y="186467"/>
            <a:ext cx="9144000" cy="4590703"/>
          </a:xfrm>
          <a:prstGeom prst="rect">
            <a:avLst/>
          </a:prstGeom>
          <a:noFill/>
          <a:ln>
            <a:noFill/>
          </a:ln>
        </p:spPr>
      </p:sp>
      <p:sp>
        <p:nvSpPr>
          <p:cNvPr id="418" name="Google Shape;418;p26"/>
          <p:cNvSpPr/>
          <p:nvPr/>
        </p:nvSpPr>
        <p:spPr>
          <a:xfrm>
            <a:off x="290456" y="465131"/>
            <a:ext cx="9047181" cy="1538883"/>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2E7D"/>
              </a:buClr>
              <a:buSzPts val="4000"/>
              <a:buFont typeface="Arial"/>
              <a:buNone/>
            </a:pPr>
            <a:r>
              <a:rPr b="1" i="0" lang="fi-FI" sz="4000" u="none" cap="none" strike="noStrike">
                <a:solidFill>
                  <a:srgbClr val="002E7D"/>
                </a:solidFill>
                <a:latin typeface="Raleway"/>
                <a:ea typeface="Raleway"/>
                <a:cs typeface="Raleway"/>
                <a:sym typeface="Raleway"/>
              </a:rPr>
              <a:t>Miltä opiskelu voi näyttää?</a:t>
            </a:r>
            <a:endParaRPr b="0" i="0" sz="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br>
              <a:rPr b="0" i="0" lang="fi-FI" sz="1800" u="none" cap="none" strike="noStrike">
                <a:solidFill>
                  <a:schemeClr val="dk1"/>
                </a:solidFill>
                <a:latin typeface="Arial"/>
                <a:ea typeface="Arial"/>
                <a:cs typeface="Arial"/>
                <a:sym typeface="Arial"/>
              </a:rPr>
            </a:br>
            <a:br>
              <a:rPr b="0" i="0" lang="fi-FI"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
        <p:nvSpPr>
          <p:cNvPr id="419" name="Google Shape;419;p26"/>
          <p:cNvSpPr/>
          <p:nvPr/>
        </p:nvSpPr>
        <p:spPr>
          <a:xfrm>
            <a:off x="-243840" y="126290"/>
            <a:ext cx="5547360" cy="369332"/>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fi-FI" sz="1800" u="none" cap="none" strike="noStrike">
                <a:solidFill>
                  <a:srgbClr val="000000"/>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p:txBody>
      </p:sp>
      <p:pic>
        <p:nvPicPr>
          <p:cNvPr id="420" name="Google Shape;420;p26"/>
          <p:cNvPicPr preferRelativeResize="0"/>
          <p:nvPr/>
        </p:nvPicPr>
        <p:blipFill rotWithShape="1">
          <a:blip r:embed="rId3">
            <a:alphaModFix/>
          </a:blip>
          <a:srcRect b="0" l="0" r="0" t="0"/>
          <a:stretch/>
        </p:blipFill>
        <p:spPr>
          <a:xfrm>
            <a:off x="6013525" y="1234572"/>
            <a:ext cx="2760344" cy="3680459"/>
          </a:xfrm>
          <a:prstGeom prst="rect">
            <a:avLst/>
          </a:prstGeom>
          <a:noFill/>
          <a:ln>
            <a:noFill/>
          </a:ln>
        </p:spPr>
      </p:pic>
      <p:pic>
        <p:nvPicPr>
          <p:cNvPr id="421" name="Google Shape;421;p26"/>
          <p:cNvPicPr preferRelativeResize="0"/>
          <p:nvPr/>
        </p:nvPicPr>
        <p:blipFill rotWithShape="1">
          <a:blip r:embed="rId4">
            <a:alphaModFix/>
          </a:blip>
          <a:srcRect b="0" l="0" r="0" t="0"/>
          <a:stretch/>
        </p:blipFill>
        <p:spPr>
          <a:xfrm>
            <a:off x="709929" y="1902609"/>
            <a:ext cx="4104117" cy="234438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28"/>
          <p:cNvSpPr txBox="1"/>
          <p:nvPr>
            <p:ph idx="2" type="body"/>
          </p:nvPr>
        </p:nvSpPr>
        <p:spPr>
          <a:xfrm>
            <a:off x="-798809" y="3289548"/>
            <a:ext cx="2392493" cy="2087712"/>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280"/>
              </a:spcBef>
              <a:spcAft>
                <a:spcPts val="0"/>
              </a:spcAft>
              <a:buClr>
                <a:schemeClr val="dk1"/>
              </a:buClr>
              <a:buSzPts val="1120"/>
              <a:buFont typeface="Arial"/>
              <a:buNone/>
            </a:pPr>
            <a:r>
              <a:t/>
            </a:r>
            <a:endParaRPr/>
          </a:p>
        </p:txBody>
      </p:sp>
      <p:pic>
        <p:nvPicPr>
          <p:cNvPr id="427" name="Google Shape;427;p28"/>
          <p:cNvPicPr preferRelativeResize="0"/>
          <p:nvPr/>
        </p:nvPicPr>
        <p:blipFill rotWithShape="1">
          <a:blip r:embed="rId3">
            <a:alphaModFix/>
          </a:blip>
          <a:srcRect b="0" l="0" r="0" t="0"/>
          <a:stretch/>
        </p:blipFill>
        <p:spPr>
          <a:xfrm>
            <a:off x="0" y="2297759"/>
            <a:ext cx="7272169" cy="2845741"/>
          </a:xfrm>
          <a:prstGeom prst="rect">
            <a:avLst/>
          </a:prstGeom>
          <a:noFill/>
          <a:ln>
            <a:noFill/>
          </a:ln>
        </p:spPr>
      </p:pic>
      <p:sp>
        <p:nvSpPr>
          <p:cNvPr id="428" name="Google Shape;428;p28"/>
          <p:cNvSpPr/>
          <p:nvPr/>
        </p:nvSpPr>
        <p:spPr>
          <a:xfrm>
            <a:off x="193637" y="468874"/>
            <a:ext cx="7272169" cy="1538883"/>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2E7D"/>
              </a:buClr>
              <a:buSzPts val="4000"/>
              <a:buFont typeface="Arial"/>
              <a:buNone/>
            </a:pPr>
            <a:r>
              <a:rPr b="1" i="0" lang="fi-FI" sz="4000" u="none" cap="none" strike="noStrike">
                <a:solidFill>
                  <a:srgbClr val="002E7D"/>
                </a:solidFill>
                <a:latin typeface="Raleway"/>
                <a:ea typeface="Raleway"/>
                <a:cs typeface="Raleway"/>
                <a:sym typeface="Raleway"/>
              </a:rPr>
              <a:t>Miltä opiskelu voi näyttää?</a:t>
            </a:r>
            <a:endParaRPr b="0" i="0" sz="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br>
              <a:rPr b="0" i="0" lang="fi-FI" sz="1800" u="none" cap="none" strike="noStrike">
                <a:solidFill>
                  <a:schemeClr val="dk1"/>
                </a:solidFill>
                <a:latin typeface="Arial"/>
                <a:ea typeface="Arial"/>
                <a:cs typeface="Arial"/>
                <a:sym typeface="Arial"/>
              </a:rPr>
            </a:br>
            <a:br>
              <a:rPr b="0" i="0" lang="fi-FI"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pic>
        <p:nvPicPr>
          <p:cNvPr id="429" name="Google Shape;429;p28"/>
          <p:cNvPicPr preferRelativeResize="0"/>
          <p:nvPr/>
        </p:nvPicPr>
        <p:blipFill rotWithShape="1">
          <a:blip r:embed="rId4">
            <a:alphaModFix/>
          </a:blip>
          <a:srcRect b="0" l="0" r="0" t="0"/>
          <a:stretch/>
        </p:blipFill>
        <p:spPr>
          <a:xfrm>
            <a:off x="6551408" y="1244572"/>
            <a:ext cx="2506529" cy="210637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29"/>
          <p:cNvSpPr/>
          <p:nvPr>
            <p:ph idx="2" type="pic"/>
          </p:nvPr>
        </p:nvSpPr>
        <p:spPr>
          <a:xfrm>
            <a:off x="0" y="186467"/>
            <a:ext cx="9144000" cy="4590703"/>
          </a:xfrm>
          <a:prstGeom prst="rect">
            <a:avLst/>
          </a:prstGeom>
          <a:noFill/>
          <a:ln>
            <a:noFill/>
          </a:ln>
        </p:spPr>
      </p:sp>
      <p:pic>
        <p:nvPicPr>
          <p:cNvPr id="435" name="Google Shape;435;p29"/>
          <p:cNvPicPr preferRelativeResize="0"/>
          <p:nvPr/>
        </p:nvPicPr>
        <p:blipFill rotWithShape="1">
          <a:blip r:embed="rId3">
            <a:alphaModFix/>
          </a:blip>
          <a:srcRect b="0" l="0" r="0" t="0"/>
          <a:stretch/>
        </p:blipFill>
        <p:spPr>
          <a:xfrm>
            <a:off x="99165" y="1837809"/>
            <a:ext cx="8754379" cy="3305691"/>
          </a:xfrm>
          <a:prstGeom prst="rect">
            <a:avLst/>
          </a:prstGeom>
          <a:noFill/>
          <a:ln>
            <a:noFill/>
          </a:ln>
        </p:spPr>
      </p:pic>
      <p:sp>
        <p:nvSpPr>
          <p:cNvPr id="436" name="Google Shape;436;p29"/>
          <p:cNvSpPr/>
          <p:nvPr/>
        </p:nvSpPr>
        <p:spPr>
          <a:xfrm>
            <a:off x="290456" y="465131"/>
            <a:ext cx="9047181" cy="1538883"/>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2E7D"/>
              </a:buClr>
              <a:buSzPts val="4000"/>
              <a:buFont typeface="Arial"/>
              <a:buNone/>
            </a:pPr>
            <a:r>
              <a:rPr b="1" i="0" lang="fi-FI" sz="4000" u="none" cap="none" strike="noStrike">
                <a:solidFill>
                  <a:srgbClr val="002E7D"/>
                </a:solidFill>
                <a:latin typeface="Raleway"/>
                <a:ea typeface="Raleway"/>
                <a:cs typeface="Raleway"/>
                <a:sym typeface="Raleway"/>
              </a:rPr>
              <a:t>Miltä opiskelu voi näyttää?</a:t>
            </a:r>
            <a:endParaRPr b="0" i="0" sz="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br>
              <a:rPr b="0" i="0" lang="fi-FI" sz="1800" u="none" cap="none" strike="noStrike">
                <a:solidFill>
                  <a:schemeClr val="dk1"/>
                </a:solidFill>
                <a:latin typeface="Arial"/>
                <a:ea typeface="Arial"/>
                <a:cs typeface="Arial"/>
                <a:sym typeface="Arial"/>
              </a:rPr>
            </a:br>
            <a:br>
              <a:rPr b="0" i="0" lang="fi-FI"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30"/>
          <p:cNvSpPr/>
          <p:nvPr>
            <p:ph idx="2" type="pic"/>
          </p:nvPr>
        </p:nvSpPr>
        <p:spPr>
          <a:xfrm>
            <a:off x="0" y="186467"/>
            <a:ext cx="9144000" cy="4590703"/>
          </a:xfrm>
          <a:prstGeom prst="rect">
            <a:avLst/>
          </a:prstGeom>
          <a:noFill/>
          <a:ln>
            <a:noFill/>
          </a:ln>
        </p:spPr>
      </p:sp>
      <p:sp>
        <p:nvSpPr>
          <p:cNvPr id="442" name="Google Shape;442;p30"/>
          <p:cNvSpPr/>
          <p:nvPr/>
        </p:nvSpPr>
        <p:spPr>
          <a:xfrm>
            <a:off x="290456" y="465131"/>
            <a:ext cx="9047181" cy="1538883"/>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2E7D"/>
              </a:buClr>
              <a:buSzPts val="4000"/>
              <a:buFont typeface="Arial"/>
              <a:buNone/>
            </a:pPr>
            <a:r>
              <a:rPr b="1" i="0" lang="fi-FI" sz="4000" u="none" cap="none" strike="noStrike">
                <a:solidFill>
                  <a:srgbClr val="002E7D"/>
                </a:solidFill>
                <a:latin typeface="Raleway"/>
                <a:ea typeface="Raleway"/>
                <a:cs typeface="Raleway"/>
                <a:sym typeface="Raleway"/>
              </a:rPr>
              <a:t>Miltä opiskelu voi näyttää?</a:t>
            </a:r>
            <a:endParaRPr b="0" i="0" sz="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br>
              <a:rPr b="0" i="0" lang="fi-FI" sz="1800" u="none" cap="none" strike="noStrike">
                <a:solidFill>
                  <a:schemeClr val="dk1"/>
                </a:solidFill>
                <a:latin typeface="Arial"/>
                <a:ea typeface="Arial"/>
                <a:cs typeface="Arial"/>
                <a:sym typeface="Arial"/>
              </a:rPr>
            </a:br>
            <a:br>
              <a:rPr b="0" i="0" lang="fi-FI"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pic>
        <p:nvPicPr>
          <p:cNvPr id="443" name="Google Shape;443;p30"/>
          <p:cNvPicPr preferRelativeResize="0"/>
          <p:nvPr/>
        </p:nvPicPr>
        <p:blipFill rotWithShape="1">
          <a:blip r:embed="rId3">
            <a:alphaModFix/>
          </a:blip>
          <a:srcRect b="0" l="0" r="0" t="0"/>
          <a:stretch/>
        </p:blipFill>
        <p:spPr>
          <a:xfrm>
            <a:off x="1258644" y="1277423"/>
            <a:ext cx="6131859" cy="3257550"/>
          </a:xfrm>
          <a:prstGeom prst="rect">
            <a:avLst/>
          </a:prstGeom>
          <a:noFill/>
          <a:ln>
            <a:noFill/>
          </a:ln>
        </p:spPr>
      </p:pic>
      <p:sp>
        <p:nvSpPr>
          <p:cNvPr id="444" name="Google Shape;444;p30"/>
          <p:cNvSpPr txBox="1"/>
          <p:nvPr/>
        </p:nvSpPr>
        <p:spPr>
          <a:xfrm>
            <a:off x="7196866" y="290456"/>
            <a:ext cx="5774166"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18"/>
          <p:cNvSpPr txBox="1"/>
          <p:nvPr>
            <p:ph type="title"/>
          </p:nvPr>
        </p:nvSpPr>
        <p:spPr>
          <a:xfrm>
            <a:off x="653143" y="-1245"/>
            <a:ext cx="8229600" cy="857250"/>
          </a:xfrm>
          <a:prstGeom prst="rect">
            <a:avLst/>
          </a:prstGeom>
          <a:noFill/>
          <a:ln>
            <a:noFill/>
          </a:ln>
        </p:spPr>
        <p:txBody>
          <a:bodyPr anchorCtr="0" anchor="b" bIns="45700" lIns="91425" spcFirstLastPara="1" rIns="91425" wrap="square" tIns="45700">
            <a:noAutofit/>
          </a:bodyPr>
          <a:lstStyle/>
          <a:p>
            <a:pPr indent="0" lvl="0" marL="0" marR="0" rtl="0" algn="l">
              <a:lnSpc>
                <a:spcPct val="80000"/>
              </a:lnSpc>
              <a:spcBef>
                <a:spcPts val="0"/>
              </a:spcBef>
              <a:spcAft>
                <a:spcPts val="0"/>
              </a:spcAft>
              <a:buClr>
                <a:srgbClr val="002E7D"/>
              </a:buClr>
              <a:buSzPts val="4000"/>
              <a:buFont typeface="Raleway"/>
              <a:buNone/>
            </a:pPr>
            <a:r>
              <a:rPr lang="fi-FI"/>
              <a:t>HAKEMINEN</a:t>
            </a:r>
            <a:endParaRPr/>
          </a:p>
        </p:txBody>
      </p:sp>
      <p:sp>
        <p:nvSpPr>
          <p:cNvPr id="451" name="Google Shape;451;p18"/>
          <p:cNvSpPr txBox="1"/>
          <p:nvPr>
            <p:ph idx="1" type="body"/>
          </p:nvPr>
        </p:nvSpPr>
        <p:spPr>
          <a:xfrm>
            <a:off x="457200" y="1272978"/>
            <a:ext cx="6194453" cy="2990849"/>
          </a:xfrm>
          <a:prstGeom prst="rect">
            <a:avLst/>
          </a:prstGeom>
          <a:noFill/>
          <a:ln>
            <a:noFill/>
          </a:ln>
        </p:spPr>
        <p:txBody>
          <a:bodyPr anchorCtr="0" anchor="t" bIns="45700" lIns="91425" spcFirstLastPara="1" rIns="91425" wrap="square" tIns="45700">
            <a:noAutofit/>
          </a:bodyPr>
          <a:lstStyle/>
          <a:p>
            <a:pPr indent="-220980" lvl="0" marL="342900" marR="0" rtl="0" algn="l">
              <a:lnSpc>
                <a:spcPct val="100000"/>
              </a:lnSpc>
              <a:spcBef>
                <a:spcPts val="480"/>
              </a:spcBef>
              <a:spcAft>
                <a:spcPts val="0"/>
              </a:spcAft>
              <a:buClr>
                <a:schemeClr val="dk1"/>
              </a:buClr>
              <a:buSzPts val="1920"/>
              <a:buNone/>
            </a:pPr>
            <a:r>
              <a:t/>
            </a:r>
            <a:endParaRPr b="0" i="0" sz="2400" u="none" cap="none" strike="noStrike">
              <a:solidFill>
                <a:schemeClr val="dk1"/>
              </a:solidFill>
              <a:latin typeface="Raleway"/>
              <a:ea typeface="Raleway"/>
              <a:cs typeface="Raleway"/>
              <a:sym typeface="Raleway"/>
            </a:endParaRPr>
          </a:p>
          <a:p>
            <a:pPr indent="-220980" lvl="0" marL="342900" marR="0" rtl="0" algn="l">
              <a:lnSpc>
                <a:spcPct val="100000"/>
              </a:lnSpc>
              <a:spcBef>
                <a:spcPts val="480"/>
              </a:spcBef>
              <a:spcAft>
                <a:spcPts val="0"/>
              </a:spcAft>
              <a:buClr>
                <a:schemeClr val="dk1"/>
              </a:buClr>
              <a:buSzPts val="1920"/>
              <a:buFont typeface="Arial"/>
              <a:buNone/>
            </a:pPr>
            <a:r>
              <a:t/>
            </a:r>
            <a:endParaRPr b="0" i="0" sz="2400" u="none" cap="none" strike="noStrike">
              <a:solidFill>
                <a:schemeClr val="dk1"/>
              </a:solidFill>
              <a:latin typeface="Raleway"/>
              <a:ea typeface="Raleway"/>
              <a:cs typeface="Raleway"/>
              <a:sym typeface="Raleway"/>
            </a:endParaRPr>
          </a:p>
        </p:txBody>
      </p:sp>
      <p:pic>
        <p:nvPicPr>
          <p:cNvPr id="452" name="Google Shape;452;p18"/>
          <p:cNvPicPr preferRelativeResize="0"/>
          <p:nvPr/>
        </p:nvPicPr>
        <p:blipFill rotWithShape="1">
          <a:blip r:embed="rId3">
            <a:alphaModFix/>
          </a:blip>
          <a:srcRect b="0" l="0" r="0" t="0"/>
          <a:stretch/>
        </p:blipFill>
        <p:spPr>
          <a:xfrm>
            <a:off x="7062388" y="2498613"/>
            <a:ext cx="1303500" cy="1303500"/>
          </a:xfrm>
          <a:prstGeom prst="teardrop">
            <a:avLst>
              <a:gd fmla="val 100000" name="adj"/>
            </a:avLst>
          </a:prstGeom>
          <a:noFill/>
          <a:ln>
            <a:noFill/>
          </a:ln>
        </p:spPr>
      </p:pic>
      <p:sp>
        <p:nvSpPr>
          <p:cNvPr id="453" name="Google Shape;453;p18"/>
          <p:cNvSpPr/>
          <p:nvPr/>
        </p:nvSpPr>
        <p:spPr>
          <a:xfrm>
            <a:off x="2866235" y="699980"/>
            <a:ext cx="3411530" cy="2134591"/>
          </a:xfrm>
          <a:prstGeom prst="rightArrow">
            <a:avLst>
              <a:gd fmla="val 75000" name="adj1"/>
              <a:gd fmla="val 40370" name="adj2"/>
            </a:avLst>
          </a:prstGeom>
          <a:solidFill>
            <a:srgbClr val="CACBD3">
              <a:alpha val="88627"/>
            </a:srgbClr>
          </a:solidFill>
          <a:ln cap="flat" cmpd="sng" w="25400">
            <a:solidFill>
              <a:srgbClr val="CACBD3">
                <a:alpha val="88627"/>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p18"/>
          <p:cNvSpPr txBox="1"/>
          <p:nvPr/>
        </p:nvSpPr>
        <p:spPr>
          <a:xfrm>
            <a:off x="2941598" y="1060730"/>
            <a:ext cx="2847900" cy="993000"/>
          </a:xfrm>
          <a:prstGeom prst="rect">
            <a:avLst/>
          </a:prstGeom>
          <a:noFill/>
          <a:ln>
            <a:noFill/>
          </a:ln>
        </p:spPr>
        <p:txBody>
          <a:bodyPr anchorCtr="0" anchor="t" bIns="9525" lIns="9525" spcFirstLastPara="1" rIns="9525" wrap="square" tIns="9525">
            <a:noAutofit/>
          </a:bodyPr>
          <a:lstStyle/>
          <a:p>
            <a:pPr indent="0" lvl="0" marL="0" marR="0" rtl="0" algn="l">
              <a:lnSpc>
                <a:spcPct val="90000"/>
              </a:lnSpc>
              <a:spcBef>
                <a:spcPts val="225"/>
              </a:spcBef>
              <a:spcAft>
                <a:spcPts val="0"/>
              </a:spcAft>
              <a:buClr>
                <a:srgbClr val="000000"/>
              </a:buClr>
              <a:buSzPts val="1500"/>
              <a:buFont typeface="Arial"/>
              <a:buNone/>
            </a:pPr>
            <a:r>
              <a:rPr b="1" i="0" lang="fi-FI" sz="1200" u="none" cap="none" strike="noStrike">
                <a:solidFill>
                  <a:srgbClr val="000000"/>
                </a:solidFill>
                <a:latin typeface="Arial"/>
                <a:ea typeface="Arial"/>
                <a:cs typeface="Arial"/>
                <a:sym typeface="Arial"/>
              </a:rPr>
              <a:t>80% sisäänotosta</a:t>
            </a:r>
            <a:endParaRPr b="1" i="0" sz="1200" u="none" cap="none" strike="noStrike">
              <a:solidFill>
                <a:srgbClr val="000000"/>
              </a:solidFill>
              <a:latin typeface="Arial"/>
              <a:ea typeface="Arial"/>
              <a:cs typeface="Arial"/>
              <a:sym typeface="Arial"/>
            </a:endParaRPr>
          </a:p>
          <a:p>
            <a:pPr indent="0" lvl="0" marL="0" marR="0" rtl="0" algn="l">
              <a:lnSpc>
                <a:spcPct val="90000"/>
              </a:lnSpc>
              <a:spcBef>
                <a:spcPts val="225"/>
              </a:spcBef>
              <a:spcAft>
                <a:spcPts val="0"/>
              </a:spcAft>
              <a:buClr>
                <a:srgbClr val="000000"/>
              </a:buClr>
              <a:buSzPts val="1500"/>
              <a:buFont typeface="Arial"/>
              <a:buNone/>
            </a:pPr>
            <a:r>
              <a:rPr b="0" i="0" lang="fi-FI" sz="1200" u="none" cap="none" strike="noStrike">
                <a:solidFill>
                  <a:srgbClr val="000000"/>
                </a:solidFill>
                <a:latin typeface="Arial"/>
                <a:ea typeface="Arial"/>
                <a:cs typeface="Arial"/>
                <a:sym typeface="Arial"/>
              </a:rPr>
              <a:t>Matematiikka</a:t>
            </a:r>
            <a:endParaRPr b="0" i="0" sz="1200" u="none" cap="none" strike="noStrike">
              <a:solidFill>
                <a:srgbClr val="000000"/>
              </a:solidFill>
              <a:latin typeface="Arial"/>
              <a:ea typeface="Arial"/>
              <a:cs typeface="Arial"/>
              <a:sym typeface="Arial"/>
            </a:endParaRPr>
          </a:p>
          <a:p>
            <a:pPr indent="0" lvl="0" marL="0" marR="0" rtl="0" algn="l">
              <a:lnSpc>
                <a:spcPct val="90000"/>
              </a:lnSpc>
              <a:spcBef>
                <a:spcPts val="225"/>
              </a:spcBef>
              <a:spcAft>
                <a:spcPts val="0"/>
              </a:spcAft>
              <a:buClr>
                <a:srgbClr val="000000"/>
              </a:buClr>
              <a:buSzPts val="1500"/>
              <a:buFont typeface="Arial"/>
              <a:buNone/>
            </a:pPr>
            <a:r>
              <a:rPr b="0" i="0" lang="fi-FI" sz="1200" u="none" cap="none" strike="noStrike">
                <a:solidFill>
                  <a:srgbClr val="000000"/>
                </a:solidFill>
                <a:latin typeface="Arial"/>
                <a:ea typeface="Arial"/>
                <a:cs typeface="Arial"/>
                <a:sym typeface="Arial"/>
              </a:rPr>
              <a:t>Äidinkieli</a:t>
            </a:r>
            <a:endParaRPr b="0" i="0" sz="1200" u="none" cap="none" strike="noStrike">
              <a:solidFill>
                <a:srgbClr val="000000"/>
              </a:solidFill>
              <a:latin typeface="Arial"/>
              <a:ea typeface="Arial"/>
              <a:cs typeface="Arial"/>
              <a:sym typeface="Arial"/>
            </a:endParaRPr>
          </a:p>
          <a:p>
            <a:pPr indent="0" lvl="0" marL="0" marR="0" rtl="0" algn="l">
              <a:lnSpc>
                <a:spcPct val="90000"/>
              </a:lnSpc>
              <a:spcBef>
                <a:spcPts val="225"/>
              </a:spcBef>
              <a:spcAft>
                <a:spcPts val="0"/>
              </a:spcAft>
              <a:buClr>
                <a:srgbClr val="000000"/>
              </a:buClr>
              <a:buSzPts val="1500"/>
              <a:buFont typeface="Arial"/>
              <a:buNone/>
            </a:pPr>
            <a:r>
              <a:rPr b="0" i="0" lang="fi-FI" sz="1200" u="none" cap="none" strike="noStrike">
                <a:solidFill>
                  <a:srgbClr val="000000"/>
                </a:solidFill>
                <a:latin typeface="Arial"/>
                <a:ea typeface="Arial"/>
                <a:cs typeface="Arial"/>
                <a:sym typeface="Arial"/>
              </a:rPr>
              <a:t>Fysiikka/kemia</a:t>
            </a:r>
            <a:endParaRPr/>
          </a:p>
          <a:p>
            <a:pPr indent="0" lvl="0" marL="0" marR="0" rtl="0" algn="l">
              <a:lnSpc>
                <a:spcPct val="90000"/>
              </a:lnSpc>
              <a:spcBef>
                <a:spcPts val="225"/>
              </a:spcBef>
              <a:spcAft>
                <a:spcPts val="0"/>
              </a:spcAft>
              <a:buClr>
                <a:srgbClr val="000000"/>
              </a:buClr>
              <a:buSzPts val="15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90000"/>
              </a:lnSpc>
              <a:spcBef>
                <a:spcPts val="225"/>
              </a:spcBef>
              <a:spcAft>
                <a:spcPts val="0"/>
              </a:spcAft>
              <a:buClr>
                <a:srgbClr val="000000"/>
              </a:buClr>
              <a:buSzPts val="1500"/>
              <a:buFont typeface="Arial"/>
              <a:buNone/>
            </a:pPr>
            <a:r>
              <a:rPr b="0" i="0" lang="fi-FI" sz="1200" u="none" cap="none" strike="noStrike">
                <a:solidFill>
                  <a:srgbClr val="000000"/>
                </a:solidFill>
                <a:latin typeface="Arial"/>
                <a:ea typeface="Arial"/>
                <a:cs typeface="Arial"/>
                <a:sym typeface="Arial"/>
              </a:rPr>
              <a:t>Muu aine (suos. Fy/Ke)</a:t>
            </a:r>
            <a:endParaRPr/>
          </a:p>
          <a:p>
            <a:pPr indent="0" lvl="0" marL="0" marR="0" rtl="0" algn="l">
              <a:lnSpc>
                <a:spcPct val="90000"/>
              </a:lnSpc>
              <a:spcBef>
                <a:spcPts val="225"/>
              </a:spcBef>
              <a:spcAft>
                <a:spcPts val="0"/>
              </a:spcAft>
              <a:buClr>
                <a:srgbClr val="000000"/>
              </a:buClr>
              <a:buSzPts val="1500"/>
              <a:buFont typeface="Arial"/>
              <a:buNone/>
            </a:pPr>
            <a:r>
              <a:rPr b="0" i="0" lang="fi-FI" sz="1200" u="none" cap="none" strike="noStrike">
                <a:solidFill>
                  <a:srgbClr val="000000"/>
                </a:solidFill>
                <a:latin typeface="Arial"/>
                <a:ea typeface="Arial"/>
                <a:cs typeface="Arial"/>
                <a:sym typeface="Arial"/>
              </a:rPr>
              <a:t>Muu aine (suos. Pitkä kieli)</a:t>
            </a:r>
            <a:endParaRPr b="0" i="0" sz="1200" u="none" cap="none" strike="noStrike">
              <a:solidFill>
                <a:srgbClr val="000000"/>
              </a:solidFill>
              <a:latin typeface="Arial"/>
              <a:ea typeface="Arial"/>
              <a:cs typeface="Arial"/>
              <a:sym typeface="Arial"/>
            </a:endParaRPr>
          </a:p>
        </p:txBody>
      </p:sp>
      <p:sp>
        <p:nvSpPr>
          <p:cNvPr id="455" name="Google Shape;455;p18"/>
          <p:cNvSpPr/>
          <p:nvPr/>
        </p:nvSpPr>
        <p:spPr>
          <a:xfrm>
            <a:off x="535049" y="950656"/>
            <a:ext cx="2274353" cy="1584417"/>
          </a:xfrm>
          <a:prstGeom prst="roundRect">
            <a:avLst>
              <a:gd fmla="val 16667" name="adj"/>
            </a:avLst>
          </a:prstGeom>
          <a:solidFill>
            <a:srgbClr val="001D6A"/>
          </a:solidFill>
          <a:ln cap="flat" cmpd="sng" w="254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p18"/>
          <p:cNvSpPr txBox="1"/>
          <p:nvPr/>
        </p:nvSpPr>
        <p:spPr>
          <a:xfrm>
            <a:off x="591882" y="1072174"/>
            <a:ext cx="2127569" cy="1356654"/>
          </a:xfrm>
          <a:prstGeom prst="rect">
            <a:avLst/>
          </a:prstGeom>
          <a:noFill/>
          <a:ln>
            <a:noFill/>
          </a:ln>
        </p:spPr>
        <p:txBody>
          <a:bodyPr anchorCtr="0" anchor="ctr" bIns="38100" lIns="76200" spcFirstLastPara="1" rIns="76200" wrap="square" tIns="38100">
            <a:noAutofit/>
          </a:bodyPr>
          <a:lstStyle/>
          <a:p>
            <a:pPr indent="0" lvl="0" marL="0" marR="0" rtl="0" algn="ctr">
              <a:lnSpc>
                <a:spcPct val="90000"/>
              </a:lnSpc>
              <a:spcBef>
                <a:spcPts val="0"/>
              </a:spcBef>
              <a:spcAft>
                <a:spcPts val="0"/>
              </a:spcAft>
              <a:buClr>
                <a:srgbClr val="000000"/>
              </a:buClr>
              <a:buSzPts val="2000"/>
              <a:buFont typeface="Arial"/>
              <a:buNone/>
            </a:pPr>
            <a:r>
              <a:rPr b="0" i="0" lang="fi-FI" sz="2000" u="none" cap="none" strike="noStrike">
                <a:solidFill>
                  <a:schemeClr val="lt1"/>
                </a:solidFill>
                <a:latin typeface="Raleway SemiBold"/>
                <a:ea typeface="Raleway SemiBold"/>
                <a:cs typeface="Raleway SemiBold"/>
                <a:sym typeface="Raleway SemiBold"/>
              </a:rPr>
              <a:t>Todistusvalinta</a:t>
            </a:r>
            <a:endParaRPr b="0" i="0" sz="2000" u="none" cap="none" strike="noStrike">
              <a:solidFill>
                <a:schemeClr val="lt1"/>
              </a:solidFill>
              <a:latin typeface="Raleway SemiBold"/>
              <a:ea typeface="Raleway SemiBold"/>
              <a:cs typeface="Raleway SemiBold"/>
              <a:sym typeface="Raleway SemiBold"/>
            </a:endParaRPr>
          </a:p>
        </p:txBody>
      </p:sp>
      <p:sp>
        <p:nvSpPr>
          <p:cNvPr id="457" name="Google Shape;457;p18"/>
          <p:cNvSpPr/>
          <p:nvPr/>
        </p:nvSpPr>
        <p:spPr>
          <a:xfrm>
            <a:off x="2856104" y="3043059"/>
            <a:ext cx="3183189" cy="1269029"/>
          </a:xfrm>
          <a:prstGeom prst="rightArrow">
            <a:avLst>
              <a:gd fmla="val 75000" name="adj1"/>
              <a:gd fmla="val 50000" name="adj2"/>
            </a:avLst>
          </a:prstGeom>
          <a:solidFill>
            <a:srgbClr val="CACBD3">
              <a:alpha val="88627"/>
            </a:srgbClr>
          </a:solidFill>
          <a:ln cap="flat" cmpd="sng" w="25400">
            <a:solidFill>
              <a:srgbClr val="CACBD3">
                <a:alpha val="88627"/>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p18"/>
          <p:cNvSpPr txBox="1"/>
          <p:nvPr/>
        </p:nvSpPr>
        <p:spPr>
          <a:xfrm>
            <a:off x="2926025" y="3229114"/>
            <a:ext cx="2657004" cy="951874"/>
          </a:xfrm>
          <a:prstGeom prst="rect">
            <a:avLst/>
          </a:prstGeom>
          <a:noFill/>
          <a:ln>
            <a:noFill/>
          </a:ln>
        </p:spPr>
        <p:txBody>
          <a:bodyPr anchorCtr="0" anchor="t" bIns="9525" lIns="9525" spcFirstLastPara="1" rIns="9525" wrap="square" tIns="9525">
            <a:noAutofit/>
          </a:bodyPr>
          <a:lstStyle/>
          <a:p>
            <a:pPr indent="0" lvl="0" marL="0" marR="0" rtl="0" algn="l">
              <a:lnSpc>
                <a:spcPct val="90000"/>
              </a:lnSpc>
              <a:spcBef>
                <a:spcPts val="0"/>
              </a:spcBef>
              <a:spcAft>
                <a:spcPts val="0"/>
              </a:spcAft>
              <a:buClr>
                <a:srgbClr val="000000"/>
              </a:buClr>
              <a:buSzPts val="1500"/>
              <a:buFont typeface="Arial"/>
              <a:buNone/>
            </a:pPr>
            <a:r>
              <a:rPr b="1" i="0" lang="fi-FI" sz="1200" u="none" cap="none" strike="noStrike">
                <a:solidFill>
                  <a:srgbClr val="000000"/>
                </a:solidFill>
                <a:latin typeface="Arial"/>
                <a:ea typeface="Arial"/>
                <a:cs typeface="Arial"/>
                <a:sym typeface="Arial"/>
              </a:rPr>
              <a:t>20% sisäänotosta</a:t>
            </a:r>
            <a:endParaRPr b="1" i="0" sz="1200" u="none" cap="none" strike="noStrike">
              <a:solidFill>
                <a:srgbClr val="000000"/>
              </a:solidFill>
              <a:latin typeface="Arial"/>
              <a:ea typeface="Arial"/>
              <a:cs typeface="Arial"/>
              <a:sym typeface="Arial"/>
            </a:endParaRPr>
          </a:p>
          <a:p>
            <a:pPr indent="0" lvl="0" marL="0" marR="0" rtl="0" algn="l">
              <a:lnSpc>
                <a:spcPct val="90000"/>
              </a:lnSpc>
              <a:spcBef>
                <a:spcPts val="225"/>
              </a:spcBef>
              <a:spcAft>
                <a:spcPts val="0"/>
              </a:spcAft>
              <a:buClr>
                <a:srgbClr val="000000"/>
              </a:buClr>
              <a:buSzPts val="1500"/>
              <a:buFont typeface="Arial"/>
              <a:buNone/>
            </a:pPr>
            <a:r>
              <a:rPr b="0" i="0" lang="fi-FI" sz="1200" u="none" cap="none" strike="noStrike">
                <a:solidFill>
                  <a:srgbClr val="000000"/>
                </a:solidFill>
                <a:latin typeface="Arial"/>
                <a:ea typeface="Arial"/>
                <a:cs typeface="Arial"/>
                <a:sym typeface="Arial"/>
              </a:rPr>
              <a:t>Matematiikka</a:t>
            </a:r>
            <a:endParaRPr/>
          </a:p>
          <a:p>
            <a:pPr indent="0" lvl="0" marL="0" marR="0" rtl="0" algn="l">
              <a:lnSpc>
                <a:spcPct val="90000"/>
              </a:lnSpc>
              <a:spcBef>
                <a:spcPts val="225"/>
              </a:spcBef>
              <a:spcAft>
                <a:spcPts val="0"/>
              </a:spcAft>
              <a:buNone/>
            </a:pPr>
            <a:r>
              <a:rPr b="0" i="0" lang="fi-FI" sz="1200" u="none" cap="none" strike="noStrike">
                <a:solidFill>
                  <a:srgbClr val="010000"/>
                </a:solidFill>
                <a:latin typeface="Arial"/>
                <a:ea typeface="Arial"/>
                <a:cs typeface="Arial"/>
                <a:sym typeface="Arial"/>
              </a:rPr>
              <a:t>O</a:t>
            </a:r>
            <a:r>
              <a:rPr b="0" i="0" lang="fi-FI" sz="1200" u="none" cap="none" strike="noStrike">
                <a:solidFill>
                  <a:srgbClr val="000000"/>
                </a:solidFill>
                <a:latin typeface="Arial"/>
                <a:ea typeface="Arial"/>
                <a:cs typeface="Arial"/>
                <a:sym typeface="Arial"/>
              </a:rPr>
              <a:t>ngelmanratkaisu</a:t>
            </a:r>
            <a:br>
              <a:rPr b="0" i="0" lang="fi-FI" sz="1200" u="none" cap="none" strike="noStrike">
                <a:solidFill>
                  <a:srgbClr val="000000"/>
                </a:solidFill>
                <a:latin typeface="Arial"/>
                <a:ea typeface="Arial"/>
                <a:cs typeface="Arial"/>
                <a:sym typeface="Arial"/>
              </a:rPr>
            </a:br>
            <a:r>
              <a:rPr b="0" i="0" lang="fi-FI" sz="1200" u="none" cap="none" strike="noStrike">
                <a:solidFill>
                  <a:srgbClr val="000000"/>
                </a:solidFill>
                <a:latin typeface="Arial"/>
                <a:ea typeface="Arial"/>
                <a:cs typeface="Arial"/>
                <a:sym typeface="Arial"/>
              </a:rPr>
              <a:t>Fysiikka</a:t>
            </a:r>
            <a:br>
              <a:rPr b="0" i="0" lang="fi-FI" sz="1200" u="none" cap="none" strike="noStrike">
                <a:solidFill>
                  <a:srgbClr val="010000"/>
                </a:solidFill>
                <a:latin typeface="Arial"/>
                <a:ea typeface="Arial"/>
                <a:cs typeface="Arial"/>
                <a:sym typeface="Arial"/>
              </a:rPr>
            </a:br>
            <a:r>
              <a:rPr b="0" i="0" lang="fi-FI" sz="1200" u="none" cap="none" strike="noStrike">
                <a:solidFill>
                  <a:srgbClr val="010000"/>
                </a:solidFill>
                <a:latin typeface="Arial"/>
                <a:ea typeface="Arial"/>
                <a:cs typeface="Arial"/>
                <a:sym typeface="Arial"/>
              </a:rPr>
              <a:t>Kemia</a:t>
            </a:r>
            <a:br>
              <a:rPr b="0" i="0" lang="fi-FI" sz="1200" u="none" cap="none" strike="noStrike">
                <a:solidFill>
                  <a:srgbClr val="010000"/>
                </a:solidFill>
                <a:latin typeface="Arial"/>
                <a:ea typeface="Arial"/>
                <a:cs typeface="Arial"/>
                <a:sym typeface="Arial"/>
              </a:rPr>
            </a:br>
            <a:endParaRPr b="0" i="0" sz="1200" u="none" cap="none" strike="noStrike">
              <a:solidFill>
                <a:srgbClr val="000000"/>
              </a:solidFill>
              <a:latin typeface="Arial"/>
              <a:ea typeface="Arial"/>
              <a:cs typeface="Arial"/>
              <a:sym typeface="Arial"/>
            </a:endParaRPr>
          </a:p>
        </p:txBody>
      </p:sp>
      <p:sp>
        <p:nvSpPr>
          <p:cNvPr id="459" name="Google Shape;459;p18"/>
          <p:cNvSpPr/>
          <p:nvPr/>
        </p:nvSpPr>
        <p:spPr>
          <a:xfrm>
            <a:off x="602345" y="3043058"/>
            <a:ext cx="2191484" cy="1269029"/>
          </a:xfrm>
          <a:prstGeom prst="roundRect">
            <a:avLst>
              <a:gd fmla="val 16667" name="adj"/>
            </a:avLst>
          </a:prstGeom>
          <a:solidFill>
            <a:srgbClr val="001D6A"/>
          </a:solidFill>
          <a:ln cap="flat" cmpd="sng" w="254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p18"/>
          <p:cNvSpPr txBox="1"/>
          <p:nvPr/>
        </p:nvSpPr>
        <p:spPr>
          <a:xfrm>
            <a:off x="675737" y="3093564"/>
            <a:ext cx="2050048" cy="1145131"/>
          </a:xfrm>
          <a:prstGeom prst="rect">
            <a:avLst/>
          </a:prstGeom>
          <a:noFill/>
          <a:ln>
            <a:noFill/>
          </a:ln>
        </p:spPr>
        <p:txBody>
          <a:bodyPr anchorCtr="0" anchor="ctr" bIns="38100" lIns="76200" spcFirstLastPara="1" rIns="76200" wrap="square" tIns="38100">
            <a:noAutofit/>
          </a:bodyPr>
          <a:lstStyle/>
          <a:p>
            <a:pPr indent="0" lvl="0" marL="0" marR="0" rtl="0" algn="ctr">
              <a:lnSpc>
                <a:spcPct val="90000"/>
              </a:lnSpc>
              <a:spcBef>
                <a:spcPts val="0"/>
              </a:spcBef>
              <a:spcAft>
                <a:spcPts val="0"/>
              </a:spcAft>
              <a:buClr>
                <a:srgbClr val="000000"/>
              </a:buClr>
              <a:buSzPts val="2000"/>
              <a:buFont typeface="Arial"/>
              <a:buNone/>
            </a:pPr>
            <a:r>
              <a:rPr b="0" i="0" lang="fi-FI" sz="2000" u="none" cap="none" strike="noStrike">
                <a:solidFill>
                  <a:schemeClr val="lt1"/>
                </a:solidFill>
                <a:latin typeface="Raleway SemiBold"/>
                <a:ea typeface="Raleway SemiBold"/>
                <a:cs typeface="Raleway SemiBold"/>
                <a:sym typeface="Raleway SemiBold"/>
              </a:rPr>
              <a:t>Pääsykoe</a:t>
            </a:r>
            <a:endParaRPr b="0" i="0" sz="2000" u="none" cap="none" strike="noStrike">
              <a:solidFill>
                <a:schemeClr val="lt1"/>
              </a:solidFill>
              <a:latin typeface="Raleway SemiBold"/>
              <a:ea typeface="Raleway SemiBold"/>
              <a:cs typeface="Raleway SemiBold"/>
              <a:sym typeface="Raleway SemiBold"/>
            </a:endParaRPr>
          </a:p>
        </p:txBody>
      </p:sp>
      <p:sp>
        <p:nvSpPr>
          <p:cNvPr id="461" name="Google Shape;461;p18"/>
          <p:cNvSpPr txBox="1"/>
          <p:nvPr/>
        </p:nvSpPr>
        <p:spPr>
          <a:xfrm>
            <a:off x="6914919" y="3802132"/>
            <a:ext cx="36513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fi-FI" sz="2400" u="none" cap="none" strike="noStrike">
                <a:solidFill>
                  <a:srgbClr val="000000"/>
                </a:solidFill>
                <a:latin typeface="Arial"/>
                <a:ea typeface="Arial"/>
                <a:cs typeface="Arial"/>
                <a:sym typeface="Arial"/>
              </a:rPr>
              <a:t>www.dia.fi</a:t>
            </a:r>
            <a:endParaRPr b="0" i="0" sz="2400" u="none" cap="none" strike="noStrike">
              <a:solidFill>
                <a:srgbClr val="000000"/>
              </a:solidFill>
              <a:latin typeface="Arial"/>
              <a:ea typeface="Arial"/>
              <a:cs typeface="Arial"/>
              <a:sym typeface="Arial"/>
            </a:endParaRPr>
          </a:p>
        </p:txBody>
      </p:sp>
      <p:pic>
        <p:nvPicPr>
          <p:cNvPr id="462" name="Google Shape;462;p18"/>
          <p:cNvPicPr preferRelativeResize="0"/>
          <p:nvPr/>
        </p:nvPicPr>
        <p:blipFill rotWithShape="1">
          <a:blip r:embed="rId4">
            <a:alphaModFix/>
          </a:blip>
          <a:srcRect b="0" l="0" r="0" t="0"/>
          <a:stretch/>
        </p:blipFill>
        <p:spPr>
          <a:xfrm>
            <a:off x="6737829" y="1272987"/>
            <a:ext cx="1952655" cy="72506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19"/>
          <p:cNvSpPr txBox="1"/>
          <p:nvPr>
            <p:ph type="title"/>
          </p:nvPr>
        </p:nvSpPr>
        <p:spPr>
          <a:xfrm>
            <a:off x="457175" y="171469"/>
            <a:ext cx="8229600" cy="857400"/>
          </a:xfrm>
          <a:prstGeom prst="rect">
            <a:avLst/>
          </a:prstGeom>
          <a:noFill/>
          <a:ln>
            <a:noFill/>
          </a:ln>
        </p:spPr>
        <p:txBody>
          <a:bodyPr anchorCtr="0" anchor="b" bIns="45700" lIns="91425" spcFirstLastPara="1" rIns="91425" wrap="square" tIns="45700">
            <a:noAutofit/>
          </a:bodyPr>
          <a:lstStyle/>
          <a:p>
            <a:pPr indent="0" lvl="0" marL="0" marR="0" rtl="0" algn="l">
              <a:lnSpc>
                <a:spcPct val="80000"/>
              </a:lnSpc>
              <a:spcBef>
                <a:spcPts val="0"/>
              </a:spcBef>
              <a:spcAft>
                <a:spcPts val="0"/>
              </a:spcAft>
              <a:buClr>
                <a:srgbClr val="002E7D"/>
              </a:buClr>
              <a:buSzPts val="4000"/>
              <a:buFont typeface="Raleway"/>
              <a:buNone/>
            </a:pPr>
            <a:r>
              <a:rPr lang="fi-FI"/>
              <a:t>TODISTUSVALINTA</a:t>
            </a:r>
            <a:endParaRPr/>
          </a:p>
        </p:txBody>
      </p:sp>
      <p:sp>
        <p:nvSpPr>
          <p:cNvPr id="469" name="Google Shape;469;p19"/>
          <p:cNvSpPr txBox="1"/>
          <p:nvPr>
            <p:ph idx="1" type="body"/>
          </p:nvPr>
        </p:nvSpPr>
        <p:spPr>
          <a:xfrm>
            <a:off x="551250" y="904563"/>
            <a:ext cx="8041500" cy="41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400"/>
              <a:buNone/>
            </a:pPr>
            <a:r>
              <a:rPr lang="fi-FI"/>
              <a:t>Pisteitä voi saada viidestä aineesta:</a:t>
            </a:r>
            <a:r>
              <a:rPr lang="fi-FI">
                <a:highlight>
                  <a:srgbClr val="FFFF00"/>
                </a:highlight>
              </a:rPr>
              <a:t> </a:t>
            </a:r>
            <a:endParaRPr>
              <a:highlight>
                <a:srgbClr val="FFFF00"/>
              </a:highlight>
            </a:endParaRPr>
          </a:p>
        </p:txBody>
      </p:sp>
      <p:graphicFrame>
        <p:nvGraphicFramePr>
          <p:cNvPr id="470" name="Google Shape;470;p19"/>
          <p:cNvGraphicFramePr/>
          <p:nvPr/>
        </p:nvGraphicFramePr>
        <p:xfrm>
          <a:off x="-13" y="1382944"/>
          <a:ext cx="3000000" cy="3000000"/>
        </p:xfrm>
        <a:graphic>
          <a:graphicData uri="http://schemas.openxmlformats.org/drawingml/2006/table">
            <a:tbl>
              <a:tblPr bandRow="1" firstRow="1">
                <a:noFill/>
                <a:tableStyleId>{FA4EC0C1-DFF3-4BE0-A78A-3D7E4B5182DF}</a:tableStyleId>
              </a:tblPr>
              <a:tblGrid>
                <a:gridCol w="2460575"/>
                <a:gridCol w="1113900"/>
                <a:gridCol w="1113900"/>
                <a:gridCol w="1113900"/>
                <a:gridCol w="1113900"/>
                <a:gridCol w="1113900"/>
                <a:gridCol w="1113900"/>
              </a:tblGrid>
              <a:tr h="510775">
                <a:tc>
                  <a:txBody>
                    <a:bodyPr/>
                    <a:lstStyle/>
                    <a:p>
                      <a:pPr indent="0" lvl="0" marL="0" marR="0" rtl="0" algn="l">
                        <a:lnSpc>
                          <a:spcPct val="100000"/>
                        </a:lnSpc>
                        <a:spcBef>
                          <a:spcPts val="0"/>
                        </a:spcBef>
                        <a:spcAft>
                          <a:spcPts val="0"/>
                        </a:spcAft>
                        <a:buClr>
                          <a:srgbClr val="000000"/>
                        </a:buClr>
                        <a:buSzPts val="1300"/>
                        <a:buFont typeface="Arial"/>
                        <a:buNone/>
                      </a:pPr>
                      <a:r>
                        <a:rPr b="1" lang="fi-FI" sz="1300" u="none" cap="none" strike="noStrike">
                          <a:solidFill>
                            <a:schemeClr val="lt1"/>
                          </a:solidFill>
                        </a:rPr>
                        <a:t> </a:t>
                      </a:r>
                      <a:endParaRPr b="0" sz="1300" u="none" cap="none" strike="noStrike">
                        <a:solidFill>
                          <a:schemeClr val="lt1"/>
                        </a:solidFill>
                        <a:latin typeface="Raleway SemiBold"/>
                        <a:ea typeface="Raleway SemiBold"/>
                        <a:cs typeface="Raleway SemiBold"/>
                        <a:sym typeface="Raleway SemiBold"/>
                      </a:endParaRPr>
                    </a:p>
                  </a:txBody>
                  <a:tcPr marT="159625" marB="159625" marR="159625" marL="159625" anchor="ctr">
                    <a:solidFill>
                      <a:srgbClr val="072563"/>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fi-FI" sz="1300" u="none" cap="none" strike="noStrike">
                          <a:solidFill>
                            <a:schemeClr val="lt1"/>
                          </a:solidFill>
                        </a:rPr>
                        <a:t>L</a:t>
                      </a:r>
                      <a:endParaRPr b="0" sz="1300" u="none" cap="none" strike="noStrike">
                        <a:solidFill>
                          <a:schemeClr val="lt1"/>
                        </a:solidFill>
                        <a:latin typeface="Raleway SemiBold"/>
                        <a:ea typeface="Raleway SemiBold"/>
                        <a:cs typeface="Raleway SemiBold"/>
                        <a:sym typeface="Raleway SemiBold"/>
                      </a:endParaRPr>
                    </a:p>
                  </a:txBody>
                  <a:tcPr marT="159625" marB="159625" marR="159625" marL="159625" anchor="ctr">
                    <a:solidFill>
                      <a:srgbClr val="072563"/>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fi-FI" sz="1300" u="none" cap="none" strike="noStrike">
                          <a:solidFill>
                            <a:schemeClr val="lt1"/>
                          </a:solidFill>
                        </a:rPr>
                        <a:t>E</a:t>
                      </a:r>
                      <a:endParaRPr b="0" sz="1300" u="none" cap="none" strike="noStrike">
                        <a:solidFill>
                          <a:schemeClr val="lt1"/>
                        </a:solidFill>
                        <a:latin typeface="Raleway SemiBold"/>
                        <a:ea typeface="Raleway SemiBold"/>
                        <a:cs typeface="Raleway SemiBold"/>
                        <a:sym typeface="Raleway SemiBold"/>
                      </a:endParaRPr>
                    </a:p>
                  </a:txBody>
                  <a:tcPr marT="159625" marB="159625" marR="159625" marL="159625" anchor="ctr">
                    <a:solidFill>
                      <a:srgbClr val="072563"/>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fi-FI" sz="1300" u="none" cap="none" strike="noStrike">
                          <a:solidFill>
                            <a:schemeClr val="lt1"/>
                          </a:solidFill>
                        </a:rPr>
                        <a:t>M</a:t>
                      </a:r>
                      <a:endParaRPr b="0" sz="1300" u="none" cap="none" strike="noStrike">
                        <a:solidFill>
                          <a:schemeClr val="lt1"/>
                        </a:solidFill>
                        <a:latin typeface="Raleway SemiBold"/>
                        <a:ea typeface="Raleway SemiBold"/>
                        <a:cs typeface="Raleway SemiBold"/>
                        <a:sym typeface="Raleway SemiBold"/>
                      </a:endParaRPr>
                    </a:p>
                  </a:txBody>
                  <a:tcPr marT="159625" marB="159625" marR="159625" marL="159625" anchor="ctr">
                    <a:solidFill>
                      <a:srgbClr val="072563"/>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fi-FI" sz="1300" u="none" cap="none" strike="noStrike">
                          <a:solidFill>
                            <a:schemeClr val="lt1"/>
                          </a:solidFill>
                        </a:rPr>
                        <a:t>C</a:t>
                      </a:r>
                      <a:endParaRPr b="0" sz="1300" u="none" cap="none" strike="noStrike">
                        <a:solidFill>
                          <a:schemeClr val="lt1"/>
                        </a:solidFill>
                        <a:latin typeface="Raleway SemiBold"/>
                        <a:ea typeface="Raleway SemiBold"/>
                        <a:cs typeface="Raleway SemiBold"/>
                        <a:sym typeface="Raleway SemiBold"/>
                      </a:endParaRPr>
                    </a:p>
                  </a:txBody>
                  <a:tcPr marT="159625" marB="159625" marR="159625" marL="159625" anchor="ctr">
                    <a:solidFill>
                      <a:srgbClr val="072563"/>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fi-FI" sz="1300" u="none" cap="none" strike="noStrike">
                          <a:solidFill>
                            <a:schemeClr val="lt1"/>
                          </a:solidFill>
                        </a:rPr>
                        <a:t>B</a:t>
                      </a:r>
                      <a:endParaRPr b="0" sz="1300" u="none" cap="none" strike="noStrike">
                        <a:solidFill>
                          <a:schemeClr val="lt1"/>
                        </a:solidFill>
                        <a:latin typeface="Raleway SemiBold"/>
                        <a:ea typeface="Raleway SemiBold"/>
                        <a:cs typeface="Raleway SemiBold"/>
                        <a:sym typeface="Raleway SemiBold"/>
                      </a:endParaRPr>
                    </a:p>
                  </a:txBody>
                  <a:tcPr marT="159625" marB="159625" marR="159625" marL="159625" anchor="ctr">
                    <a:solidFill>
                      <a:srgbClr val="072563"/>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fi-FI" sz="1300" u="none" cap="none" strike="noStrike">
                          <a:solidFill>
                            <a:schemeClr val="lt1"/>
                          </a:solidFill>
                        </a:rPr>
                        <a:t>A</a:t>
                      </a:r>
                      <a:endParaRPr b="0" sz="1300" u="none" cap="none" strike="noStrike">
                        <a:solidFill>
                          <a:schemeClr val="lt1"/>
                        </a:solidFill>
                        <a:latin typeface="Raleway SemiBold"/>
                        <a:ea typeface="Raleway SemiBold"/>
                        <a:cs typeface="Raleway SemiBold"/>
                        <a:sym typeface="Raleway SemiBold"/>
                      </a:endParaRPr>
                    </a:p>
                  </a:txBody>
                  <a:tcPr marT="159625" marB="159625" marR="159625" marL="159625" anchor="ctr">
                    <a:solidFill>
                      <a:srgbClr val="072563"/>
                    </a:solidFill>
                  </a:tcPr>
                </a:tc>
              </a:tr>
              <a:tr h="510775">
                <a:tc>
                  <a:txBody>
                    <a:bodyPr/>
                    <a:lstStyle/>
                    <a:p>
                      <a:pPr indent="0" lvl="0" marL="0" marR="0" rtl="0" algn="l">
                        <a:lnSpc>
                          <a:spcPct val="100000"/>
                        </a:lnSpc>
                        <a:spcBef>
                          <a:spcPts val="0"/>
                        </a:spcBef>
                        <a:spcAft>
                          <a:spcPts val="0"/>
                        </a:spcAft>
                        <a:buClr>
                          <a:srgbClr val="000000"/>
                        </a:buClr>
                        <a:buSzPts val="1300"/>
                        <a:buFont typeface="Arial"/>
                        <a:buNone/>
                      </a:pPr>
                      <a:r>
                        <a:rPr b="0" lang="fi-FI" sz="1300" u="none" cap="none" strike="noStrike"/>
                        <a:t>Äidinkieli*</a:t>
                      </a:r>
                      <a:endParaRPr sz="1400" u="none" cap="none" strike="noStrike"/>
                    </a:p>
                  </a:txBody>
                  <a:tcPr marT="159625" marB="159625" marR="159625" marL="159625" anchor="ctr"/>
                </a:tc>
                <a:tc>
                  <a:txBody>
                    <a:bodyPr/>
                    <a:lstStyle/>
                    <a:p>
                      <a:pPr indent="0" lvl="0" marL="0" marR="0" rtl="0" algn="ctr">
                        <a:lnSpc>
                          <a:spcPct val="100000"/>
                        </a:lnSpc>
                        <a:spcBef>
                          <a:spcPts val="0"/>
                        </a:spcBef>
                        <a:spcAft>
                          <a:spcPts val="0"/>
                        </a:spcAft>
                        <a:buClr>
                          <a:srgbClr val="000000"/>
                        </a:buClr>
                        <a:buSzPts val="1300"/>
                        <a:buFont typeface="Arial"/>
                        <a:buNone/>
                      </a:pPr>
                      <a:r>
                        <a:rPr b="0" lang="fi-FI" sz="1300" u="none" cap="none" strike="noStrike"/>
                        <a:t>36,1</a:t>
                      </a:r>
                      <a:endParaRPr sz="1400" u="none" cap="none" strike="noStrike"/>
                    </a:p>
                  </a:txBody>
                  <a:tcPr marT="159625" marB="159625" marR="159625" marL="159625" anchor="ctr"/>
                </a:tc>
                <a:tc>
                  <a:txBody>
                    <a:bodyPr/>
                    <a:lstStyle/>
                    <a:p>
                      <a:pPr indent="0" lvl="0" marL="0" marR="0" rtl="0" algn="ctr">
                        <a:lnSpc>
                          <a:spcPct val="100000"/>
                        </a:lnSpc>
                        <a:spcBef>
                          <a:spcPts val="0"/>
                        </a:spcBef>
                        <a:spcAft>
                          <a:spcPts val="0"/>
                        </a:spcAft>
                        <a:buClr>
                          <a:srgbClr val="000000"/>
                        </a:buClr>
                        <a:buSzPts val="1300"/>
                        <a:buFont typeface="Arial"/>
                        <a:buNone/>
                      </a:pPr>
                      <a:r>
                        <a:rPr b="0" lang="fi-FI" sz="1300" u="none" cap="none" strike="noStrike"/>
                        <a:t>32,5</a:t>
                      </a:r>
                      <a:endParaRPr sz="1400" u="none" cap="none" strike="noStrike"/>
                    </a:p>
                  </a:txBody>
                  <a:tcPr marT="159625" marB="159625" marR="159625" marL="159625" anchor="ctr"/>
                </a:tc>
                <a:tc>
                  <a:txBody>
                    <a:bodyPr/>
                    <a:lstStyle/>
                    <a:p>
                      <a:pPr indent="0" lvl="0" marL="0" marR="0" rtl="0" algn="ctr">
                        <a:lnSpc>
                          <a:spcPct val="100000"/>
                        </a:lnSpc>
                        <a:spcBef>
                          <a:spcPts val="0"/>
                        </a:spcBef>
                        <a:spcAft>
                          <a:spcPts val="0"/>
                        </a:spcAft>
                        <a:buClr>
                          <a:srgbClr val="000000"/>
                        </a:buClr>
                        <a:buSzPts val="1300"/>
                        <a:buFont typeface="Arial"/>
                        <a:buNone/>
                      </a:pPr>
                      <a:r>
                        <a:rPr b="0" lang="fi-FI" sz="1300" u="none" cap="none" strike="noStrike"/>
                        <a:t>28,8</a:t>
                      </a:r>
                      <a:endParaRPr sz="1400" u="none" cap="none" strike="noStrike"/>
                    </a:p>
                  </a:txBody>
                  <a:tcPr marT="159625" marB="159625" marR="159625" marL="159625" anchor="ctr"/>
                </a:tc>
                <a:tc>
                  <a:txBody>
                    <a:bodyPr/>
                    <a:lstStyle/>
                    <a:p>
                      <a:pPr indent="0" lvl="0" marL="0" marR="0" rtl="0" algn="ctr">
                        <a:lnSpc>
                          <a:spcPct val="100000"/>
                        </a:lnSpc>
                        <a:spcBef>
                          <a:spcPts val="0"/>
                        </a:spcBef>
                        <a:spcAft>
                          <a:spcPts val="0"/>
                        </a:spcAft>
                        <a:buClr>
                          <a:srgbClr val="000000"/>
                        </a:buClr>
                        <a:buSzPts val="1300"/>
                        <a:buFont typeface="Arial"/>
                        <a:buNone/>
                      </a:pPr>
                      <a:r>
                        <a:rPr b="0" lang="fi-FI" sz="1300" u="none" cap="none" strike="noStrike"/>
                        <a:t>21,7</a:t>
                      </a:r>
                      <a:endParaRPr sz="1400" u="none" cap="none" strike="noStrike"/>
                    </a:p>
                  </a:txBody>
                  <a:tcPr marT="159625" marB="159625" marR="159625" marL="159625" anchor="ctr"/>
                </a:tc>
                <a:tc>
                  <a:txBody>
                    <a:bodyPr/>
                    <a:lstStyle/>
                    <a:p>
                      <a:pPr indent="0" lvl="0" marL="0" marR="0" rtl="0" algn="ctr">
                        <a:lnSpc>
                          <a:spcPct val="100000"/>
                        </a:lnSpc>
                        <a:spcBef>
                          <a:spcPts val="0"/>
                        </a:spcBef>
                        <a:spcAft>
                          <a:spcPts val="0"/>
                        </a:spcAft>
                        <a:buClr>
                          <a:srgbClr val="000000"/>
                        </a:buClr>
                        <a:buSzPts val="1300"/>
                        <a:buFont typeface="Arial"/>
                        <a:buNone/>
                      </a:pPr>
                      <a:r>
                        <a:rPr b="0" lang="fi-FI" sz="1300" u="none" cap="none" strike="noStrike"/>
                        <a:t>10,8</a:t>
                      </a:r>
                      <a:endParaRPr sz="1400" u="none" cap="none" strike="noStrike"/>
                    </a:p>
                  </a:txBody>
                  <a:tcPr marT="159625" marB="159625" marR="159625" marL="159625" anchor="ctr"/>
                </a:tc>
                <a:tc>
                  <a:txBody>
                    <a:bodyPr/>
                    <a:lstStyle/>
                    <a:p>
                      <a:pPr indent="0" lvl="0" marL="0" marR="0" rtl="0" algn="ctr">
                        <a:lnSpc>
                          <a:spcPct val="100000"/>
                        </a:lnSpc>
                        <a:spcBef>
                          <a:spcPts val="0"/>
                        </a:spcBef>
                        <a:spcAft>
                          <a:spcPts val="0"/>
                        </a:spcAft>
                        <a:buClr>
                          <a:srgbClr val="000000"/>
                        </a:buClr>
                        <a:buSzPts val="1300"/>
                        <a:buFont typeface="Arial"/>
                        <a:buNone/>
                      </a:pPr>
                      <a:r>
                        <a:rPr b="0" lang="fi-FI" sz="1300" u="none" cap="none" strike="noStrike"/>
                        <a:t>5,4</a:t>
                      </a:r>
                      <a:endParaRPr sz="1400" u="none" cap="none" strike="noStrike"/>
                    </a:p>
                  </a:txBody>
                  <a:tcPr marT="159625" marB="159625" marR="159625" marL="159625" anchor="ctr"/>
                </a:tc>
              </a:tr>
              <a:tr h="510775">
                <a:tc>
                  <a:txBody>
                    <a:bodyPr/>
                    <a:lstStyle/>
                    <a:p>
                      <a:pPr indent="0" lvl="0" marL="0" marR="0" rtl="0" algn="l">
                        <a:lnSpc>
                          <a:spcPct val="100000"/>
                        </a:lnSpc>
                        <a:spcBef>
                          <a:spcPts val="0"/>
                        </a:spcBef>
                        <a:spcAft>
                          <a:spcPts val="0"/>
                        </a:spcAft>
                        <a:buClr>
                          <a:srgbClr val="000000"/>
                        </a:buClr>
                        <a:buSzPts val="1300"/>
                        <a:buFont typeface="Arial"/>
                        <a:buNone/>
                      </a:pPr>
                      <a:r>
                        <a:rPr b="0" lang="fi-FI" sz="1300" u="none" cap="none" strike="noStrike"/>
                        <a:t>Matematiikka, pitkä</a:t>
                      </a:r>
                      <a:endParaRPr sz="1400" u="none" cap="none" strike="noStrike"/>
                    </a:p>
                  </a:txBody>
                  <a:tcPr marT="159625" marB="159625" marR="159625" marL="159625" anchor="ctr"/>
                </a:tc>
                <a:tc>
                  <a:txBody>
                    <a:bodyPr/>
                    <a:lstStyle/>
                    <a:p>
                      <a:pPr indent="0" lvl="0" marL="0" marR="0" rtl="0" algn="ctr">
                        <a:lnSpc>
                          <a:spcPct val="100000"/>
                        </a:lnSpc>
                        <a:spcBef>
                          <a:spcPts val="0"/>
                        </a:spcBef>
                        <a:spcAft>
                          <a:spcPts val="0"/>
                        </a:spcAft>
                        <a:buClr>
                          <a:srgbClr val="000000"/>
                        </a:buClr>
                        <a:buSzPts val="1300"/>
                        <a:buFont typeface="Arial"/>
                        <a:buNone/>
                      </a:pPr>
                      <a:r>
                        <a:rPr b="0" lang="fi-FI" sz="1300" u="none" cap="none" strike="noStrike"/>
                        <a:t>39,7</a:t>
                      </a:r>
                      <a:endParaRPr sz="1400" u="none" cap="none" strike="noStrike"/>
                    </a:p>
                  </a:txBody>
                  <a:tcPr marT="159625" marB="159625" marR="159625" marL="159625" anchor="ctr"/>
                </a:tc>
                <a:tc>
                  <a:txBody>
                    <a:bodyPr/>
                    <a:lstStyle/>
                    <a:p>
                      <a:pPr indent="0" lvl="0" marL="0" marR="0" rtl="0" algn="ctr">
                        <a:lnSpc>
                          <a:spcPct val="100000"/>
                        </a:lnSpc>
                        <a:spcBef>
                          <a:spcPts val="0"/>
                        </a:spcBef>
                        <a:spcAft>
                          <a:spcPts val="0"/>
                        </a:spcAft>
                        <a:buClr>
                          <a:srgbClr val="000000"/>
                        </a:buClr>
                        <a:buSzPts val="1300"/>
                        <a:buFont typeface="Arial"/>
                        <a:buNone/>
                      </a:pPr>
                      <a:r>
                        <a:rPr b="0" lang="fi-FI" sz="1300" u="none" cap="none" strike="noStrike"/>
                        <a:t>35,7</a:t>
                      </a:r>
                      <a:endParaRPr sz="1400" u="none" cap="none" strike="noStrike"/>
                    </a:p>
                  </a:txBody>
                  <a:tcPr marT="159625" marB="159625" marR="159625" marL="159625" anchor="ctr"/>
                </a:tc>
                <a:tc>
                  <a:txBody>
                    <a:bodyPr/>
                    <a:lstStyle/>
                    <a:p>
                      <a:pPr indent="0" lvl="0" marL="0" marR="0" rtl="0" algn="ctr">
                        <a:lnSpc>
                          <a:spcPct val="100000"/>
                        </a:lnSpc>
                        <a:spcBef>
                          <a:spcPts val="0"/>
                        </a:spcBef>
                        <a:spcAft>
                          <a:spcPts val="0"/>
                        </a:spcAft>
                        <a:buClr>
                          <a:srgbClr val="000000"/>
                        </a:buClr>
                        <a:buSzPts val="1300"/>
                        <a:buFont typeface="Arial"/>
                        <a:buNone/>
                      </a:pPr>
                      <a:r>
                        <a:rPr b="0" lang="fi-FI" sz="1300" u="none" cap="none" strike="noStrike"/>
                        <a:t>31,8</a:t>
                      </a:r>
                      <a:endParaRPr sz="1400" u="none" cap="none" strike="noStrike"/>
                    </a:p>
                  </a:txBody>
                  <a:tcPr marT="159625" marB="159625" marR="159625" marL="159625" anchor="ctr"/>
                </a:tc>
                <a:tc>
                  <a:txBody>
                    <a:bodyPr/>
                    <a:lstStyle/>
                    <a:p>
                      <a:pPr indent="0" lvl="0" marL="0" marR="0" rtl="0" algn="ctr">
                        <a:lnSpc>
                          <a:spcPct val="100000"/>
                        </a:lnSpc>
                        <a:spcBef>
                          <a:spcPts val="0"/>
                        </a:spcBef>
                        <a:spcAft>
                          <a:spcPts val="0"/>
                        </a:spcAft>
                        <a:buClr>
                          <a:srgbClr val="000000"/>
                        </a:buClr>
                        <a:buSzPts val="1300"/>
                        <a:buFont typeface="Arial"/>
                        <a:buNone/>
                      </a:pPr>
                      <a:r>
                        <a:rPr b="0" lang="fi-FI" sz="1300" u="none" cap="none" strike="noStrike"/>
                        <a:t>25,1</a:t>
                      </a:r>
                      <a:endParaRPr sz="1400" u="none" cap="none" strike="noStrike"/>
                    </a:p>
                  </a:txBody>
                  <a:tcPr marT="159625" marB="159625" marR="159625" marL="159625" anchor="ctr"/>
                </a:tc>
                <a:tc>
                  <a:txBody>
                    <a:bodyPr/>
                    <a:lstStyle/>
                    <a:p>
                      <a:pPr indent="0" lvl="0" marL="0" marR="0" rtl="0" algn="ctr">
                        <a:lnSpc>
                          <a:spcPct val="100000"/>
                        </a:lnSpc>
                        <a:spcBef>
                          <a:spcPts val="0"/>
                        </a:spcBef>
                        <a:spcAft>
                          <a:spcPts val="0"/>
                        </a:spcAft>
                        <a:buClr>
                          <a:srgbClr val="000000"/>
                        </a:buClr>
                        <a:buSzPts val="1300"/>
                        <a:buFont typeface="Arial"/>
                        <a:buNone/>
                      </a:pPr>
                      <a:r>
                        <a:rPr b="0" lang="fi-FI" sz="1300" u="none" cap="none" strike="noStrike"/>
                        <a:t>11,9</a:t>
                      </a:r>
                      <a:endParaRPr sz="1400" u="none" cap="none" strike="noStrike"/>
                    </a:p>
                  </a:txBody>
                  <a:tcPr marT="159625" marB="159625" marR="159625" marL="159625" anchor="ctr"/>
                </a:tc>
                <a:tc>
                  <a:txBody>
                    <a:bodyPr/>
                    <a:lstStyle/>
                    <a:p>
                      <a:pPr indent="0" lvl="0" marL="0" marR="0" rtl="0" algn="ctr">
                        <a:lnSpc>
                          <a:spcPct val="100000"/>
                        </a:lnSpc>
                        <a:spcBef>
                          <a:spcPts val="0"/>
                        </a:spcBef>
                        <a:spcAft>
                          <a:spcPts val="0"/>
                        </a:spcAft>
                        <a:buClr>
                          <a:srgbClr val="000000"/>
                        </a:buClr>
                        <a:buSzPts val="1300"/>
                        <a:buFont typeface="Arial"/>
                        <a:buNone/>
                      </a:pPr>
                      <a:r>
                        <a:rPr b="0" lang="fi-FI" sz="1300" u="none" cap="none" strike="noStrike"/>
                        <a:t>6,0</a:t>
                      </a:r>
                      <a:endParaRPr sz="1400" u="none" cap="none" strike="noStrike"/>
                    </a:p>
                  </a:txBody>
                  <a:tcPr marT="159625" marB="159625" marR="159625" marL="159625" anchor="ctr"/>
                </a:tc>
              </a:tr>
              <a:tr h="510775">
                <a:tc>
                  <a:txBody>
                    <a:bodyPr/>
                    <a:lstStyle/>
                    <a:p>
                      <a:pPr indent="0" lvl="0" marL="0" marR="0" rtl="0" algn="l">
                        <a:lnSpc>
                          <a:spcPct val="100000"/>
                        </a:lnSpc>
                        <a:spcBef>
                          <a:spcPts val="0"/>
                        </a:spcBef>
                        <a:spcAft>
                          <a:spcPts val="0"/>
                        </a:spcAft>
                        <a:buClr>
                          <a:srgbClr val="000000"/>
                        </a:buClr>
                        <a:buSzPts val="1300"/>
                        <a:buFont typeface="Arial"/>
                        <a:buNone/>
                      </a:pPr>
                      <a:r>
                        <a:rPr b="0" lang="fi-FI" sz="1300" u="none" cap="none" strike="noStrike"/>
                        <a:t>Fysiikka tai kemia</a:t>
                      </a:r>
                      <a:endParaRPr sz="1400" u="none" cap="none" strike="noStrike"/>
                    </a:p>
                  </a:txBody>
                  <a:tcPr marT="159625" marB="159625" marR="159625" marL="159625" anchor="ctr"/>
                </a:tc>
                <a:tc>
                  <a:txBody>
                    <a:bodyPr/>
                    <a:lstStyle/>
                    <a:p>
                      <a:pPr indent="0" lvl="0" marL="0" marR="0" rtl="0" algn="ctr">
                        <a:lnSpc>
                          <a:spcPct val="100000"/>
                        </a:lnSpc>
                        <a:spcBef>
                          <a:spcPts val="0"/>
                        </a:spcBef>
                        <a:spcAft>
                          <a:spcPts val="0"/>
                        </a:spcAft>
                        <a:buClr>
                          <a:srgbClr val="000000"/>
                        </a:buClr>
                        <a:buSzPts val="1300"/>
                        <a:buFont typeface="Arial"/>
                        <a:buNone/>
                      </a:pPr>
                      <a:r>
                        <a:rPr b="0" lang="fi-FI" sz="1300" u="none" cap="none" strike="noStrike"/>
                        <a:t>34,0</a:t>
                      </a:r>
                      <a:endParaRPr sz="1400" u="none" cap="none" strike="noStrike"/>
                    </a:p>
                  </a:txBody>
                  <a:tcPr marT="159625" marB="159625" marR="159625" marL="159625" anchor="ctr"/>
                </a:tc>
                <a:tc>
                  <a:txBody>
                    <a:bodyPr/>
                    <a:lstStyle/>
                    <a:p>
                      <a:pPr indent="0" lvl="0" marL="0" marR="0" rtl="0" algn="ctr">
                        <a:lnSpc>
                          <a:spcPct val="100000"/>
                        </a:lnSpc>
                        <a:spcBef>
                          <a:spcPts val="0"/>
                        </a:spcBef>
                        <a:spcAft>
                          <a:spcPts val="0"/>
                        </a:spcAft>
                        <a:buClr>
                          <a:srgbClr val="000000"/>
                        </a:buClr>
                        <a:buSzPts val="1300"/>
                        <a:buFont typeface="Arial"/>
                        <a:buNone/>
                      </a:pPr>
                      <a:r>
                        <a:rPr b="0" lang="fi-FI" sz="1300" u="none" cap="none" strike="noStrike"/>
                        <a:t>30,6</a:t>
                      </a:r>
                      <a:endParaRPr sz="1400" u="none" cap="none" strike="noStrike"/>
                    </a:p>
                  </a:txBody>
                  <a:tcPr marT="159625" marB="159625" marR="159625" marL="159625" anchor="ctr"/>
                </a:tc>
                <a:tc>
                  <a:txBody>
                    <a:bodyPr/>
                    <a:lstStyle/>
                    <a:p>
                      <a:pPr indent="0" lvl="0" marL="0" marR="0" rtl="0" algn="ctr">
                        <a:lnSpc>
                          <a:spcPct val="100000"/>
                        </a:lnSpc>
                        <a:spcBef>
                          <a:spcPts val="0"/>
                        </a:spcBef>
                        <a:spcAft>
                          <a:spcPts val="0"/>
                        </a:spcAft>
                        <a:buClr>
                          <a:srgbClr val="000000"/>
                        </a:buClr>
                        <a:buSzPts val="1300"/>
                        <a:buFont typeface="Arial"/>
                        <a:buNone/>
                      </a:pPr>
                      <a:r>
                        <a:rPr b="0" lang="fi-FI" sz="1300" u="none" cap="none" strike="noStrike"/>
                        <a:t>27,2</a:t>
                      </a:r>
                      <a:endParaRPr sz="1400" u="none" cap="none" strike="noStrike"/>
                    </a:p>
                  </a:txBody>
                  <a:tcPr marT="159625" marB="159625" marR="159625" marL="159625" anchor="ctr"/>
                </a:tc>
                <a:tc>
                  <a:txBody>
                    <a:bodyPr/>
                    <a:lstStyle/>
                    <a:p>
                      <a:pPr indent="0" lvl="0" marL="0" marR="0" rtl="0" algn="ctr">
                        <a:lnSpc>
                          <a:spcPct val="100000"/>
                        </a:lnSpc>
                        <a:spcBef>
                          <a:spcPts val="0"/>
                        </a:spcBef>
                        <a:spcAft>
                          <a:spcPts val="0"/>
                        </a:spcAft>
                        <a:buClr>
                          <a:srgbClr val="000000"/>
                        </a:buClr>
                        <a:buSzPts val="1300"/>
                        <a:buFont typeface="Arial"/>
                        <a:buNone/>
                      </a:pPr>
                      <a:r>
                        <a:rPr b="0" lang="fi-FI" sz="1300" u="none" cap="none" strike="noStrike"/>
                        <a:t>20,4</a:t>
                      </a:r>
                      <a:endParaRPr sz="1400" u="none" cap="none" strike="noStrike"/>
                    </a:p>
                  </a:txBody>
                  <a:tcPr marT="159625" marB="159625" marR="159625" marL="159625" anchor="ctr"/>
                </a:tc>
                <a:tc>
                  <a:txBody>
                    <a:bodyPr/>
                    <a:lstStyle/>
                    <a:p>
                      <a:pPr indent="0" lvl="0" marL="0" marR="0" rtl="0" algn="ctr">
                        <a:lnSpc>
                          <a:spcPct val="100000"/>
                        </a:lnSpc>
                        <a:spcBef>
                          <a:spcPts val="0"/>
                        </a:spcBef>
                        <a:spcAft>
                          <a:spcPts val="0"/>
                        </a:spcAft>
                        <a:buClr>
                          <a:srgbClr val="000000"/>
                        </a:buClr>
                        <a:buSzPts val="1300"/>
                        <a:buFont typeface="Arial"/>
                        <a:buNone/>
                      </a:pPr>
                      <a:r>
                        <a:rPr b="0" lang="fi-FI" sz="1300" u="none" cap="none" strike="noStrike"/>
                        <a:t>10,2</a:t>
                      </a:r>
                      <a:endParaRPr sz="1400" u="none" cap="none" strike="noStrike"/>
                    </a:p>
                  </a:txBody>
                  <a:tcPr marT="159625" marB="159625" marR="159625" marL="159625" anchor="ctr"/>
                </a:tc>
                <a:tc>
                  <a:txBody>
                    <a:bodyPr/>
                    <a:lstStyle/>
                    <a:p>
                      <a:pPr indent="0" lvl="0" marL="0" marR="0" rtl="0" algn="ctr">
                        <a:lnSpc>
                          <a:spcPct val="100000"/>
                        </a:lnSpc>
                        <a:spcBef>
                          <a:spcPts val="0"/>
                        </a:spcBef>
                        <a:spcAft>
                          <a:spcPts val="0"/>
                        </a:spcAft>
                        <a:buClr>
                          <a:srgbClr val="000000"/>
                        </a:buClr>
                        <a:buSzPts val="1300"/>
                        <a:buFont typeface="Arial"/>
                        <a:buNone/>
                      </a:pPr>
                      <a:r>
                        <a:rPr b="0" lang="fi-FI" sz="1300" u="none" cap="none" strike="noStrike"/>
                        <a:t>5,1</a:t>
                      </a:r>
                      <a:endParaRPr sz="1400" u="none" cap="none" strike="noStrike"/>
                    </a:p>
                  </a:txBody>
                  <a:tcPr marT="159625" marB="159625" marR="159625" marL="159625" anchor="ctr"/>
                </a:tc>
              </a:tr>
              <a:tr h="510775">
                <a:tc>
                  <a:txBody>
                    <a:bodyPr/>
                    <a:lstStyle/>
                    <a:p>
                      <a:pPr indent="0" lvl="0" marL="0" marR="0" rtl="0" algn="l">
                        <a:lnSpc>
                          <a:spcPct val="100000"/>
                        </a:lnSpc>
                        <a:spcBef>
                          <a:spcPts val="0"/>
                        </a:spcBef>
                        <a:spcAft>
                          <a:spcPts val="0"/>
                        </a:spcAft>
                        <a:buClr>
                          <a:srgbClr val="000000"/>
                        </a:buClr>
                        <a:buSzPts val="1300"/>
                        <a:buFont typeface="Arial"/>
                        <a:buNone/>
                      </a:pPr>
                      <a:r>
                        <a:rPr lang="fi-FI" sz="1400" u="none" cap="none" strike="noStrike"/>
                        <a:t>Vapaa (esim. fy/ke)</a:t>
                      </a:r>
                      <a:endParaRPr sz="1400" u="none" cap="none" strike="noStrike"/>
                    </a:p>
                  </a:txBody>
                  <a:tcPr marT="159625" marB="159625" marR="159625" marL="159625" anchor="ctr"/>
                </a:tc>
                <a:tc>
                  <a:txBody>
                    <a:bodyPr/>
                    <a:lstStyle/>
                    <a:p>
                      <a:pPr indent="0" lvl="0" marL="0" marR="0" rtl="0" algn="ctr">
                        <a:lnSpc>
                          <a:spcPct val="100000"/>
                        </a:lnSpc>
                        <a:spcBef>
                          <a:spcPts val="0"/>
                        </a:spcBef>
                        <a:spcAft>
                          <a:spcPts val="0"/>
                        </a:spcAft>
                        <a:buClr>
                          <a:srgbClr val="000000"/>
                        </a:buClr>
                        <a:buSzPts val="1300"/>
                        <a:buFont typeface="Arial"/>
                        <a:buNone/>
                      </a:pPr>
                      <a:r>
                        <a:rPr b="0" lang="fi-FI" sz="1300" u="none" cap="none" strike="noStrike"/>
                        <a:t>34,0</a:t>
                      </a:r>
                      <a:endParaRPr sz="1400" u="none" cap="none" strike="noStrike"/>
                    </a:p>
                  </a:txBody>
                  <a:tcPr marT="159625" marB="159625" marR="159625" marL="159625" anchor="ctr"/>
                </a:tc>
                <a:tc>
                  <a:txBody>
                    <a:bodyPr/>
                    <a:lstStyle/>
                    <a:p>
                      <a:pPr indent="0" lvl="0" marL="0" marR="0" rtl="0" algn="ctr">
                        <a:lnSpc>
                          <a:spcPct val="100000"/>
                        </a:lnSpc>
                        <a:spcBef>
                          <a:spcPts val="0"/>
                        </a:spcBef>
                        <a:spcAft>
                          <a:spcPts val="0"/>
                        </a:spcAft>
                        <a:buClr>
                          <a:srgbClr val="000000"/>
                        </a:buClr>
                        <a:buSzPts val="1300"/>
                        <a:buFont typeface="Arial"/>
                        <a:buNone/>
                      </a:pPr>
                      <a:r>
                        <a:rPr b="0" lang="fi-FI" sz="1300" u="none" cap="none" strike="noStrike"/>
                        <a:t>30,6</a:t>
                      </a:r>
                      <a:endParaRPr sz="1400" u="none" cap="none" strike="noStrike"/>
                    </a:p>
                  </a:txBody>
                  <a:tcPr marT="159625" marB="159625" marR="159625" marL="159625" anchor="ctr"/>
                </a:tc>
                <a:tc>
                  <a:txBody>
                    <a:bodyPr/>
                    <a:lstStyle/>
                    <a:p>
                      <a:pPr indent="0" lvl="0" marL="0" marR="0" rtl="0" algn="ctr">
                        <a:lnSpc>
                          <a:spcPct val="100000"/>
                        </a:lnSpc>
                        <a:spcBef>
                          <a:spcPts val="0"/>
                        </a:spcBef>
                        <a:spcAft>
                          <a:spcPts val="0"/>
                        </a:spcAft>
                        <a:buClr>
                          <a:srgbClr val="000000"/>
                        </a:buClr>
                        <a:buSzPts val="1300"/>
                        <a:buFont typeface="Arial"/>
                        <a:buNone/>
                      </a:pPr>
                      <a:r>
                        <a:rPr b="0" lang="fi-FI" sz="1300" u="none" cap="none" strike="noStrike"/>
                        <a:t>27,2</a:t>
                      </a:r>
                      <a:endParaRPr sz="1400" u="none" cap="none" strike="noStrike"/>
                    </a:p>
                  </a:txBody>
                  <a:tcPr marT="159625" marB="159625" marR="159625" marL="159625" anchor="ctr"/>
                </a:tc>
                <a:tc>
                  <a:txBody>
                    <a:bodyPr/>
                    <a:lstStyle/>
                    <a:p>
                      <a:pPr indent="0" lvl="0" marL="0" marR="0" rtl="0" algn="ctr">
                        <a:lnSpc>
                          <a:spcPct val="100000"/>
                        </a:lnSpc>
                        <a:spcBef>
                          <a:spcPts val="0"/>
                        </a:spcBef>
                        <a:spcAft>
                          <a:spcPts val="0"/>
                        </a:spcAft>
                        <a:buClr>
                          <a:srgbClr val="000000"/>
                        </a:buClr>
                        <a:buSzPts val="1300"/>
                        <a:buFont typeface="Arial"/>
                        <a:buNone/>
                      </a:pPr>
                      <a:r>
                        <a:rPr b="0" lang="fi-FI" sz="1300" u="none" cap="none" strike="noStrike"/>
                        <a:t>20,4</a:t>
                      </a:r>
                      <a:endParaRPr sz="1400" u="none" cap="none" strike="noStrike"/>
                    </a:p>
                  </a:txBody>
                  <a:tcPr marT="159625" marB="159625" marR="159625" marL="159625" anchor="ctr"/>
                </a:tc>
                <a:tc>
                  <a:txBody>
                    <a:bodyPr/>
                    <a:lstStyle/>
                    <a:p>
                      <a:pPr indent="0" lvl="0" marL="0" marR="0" rtl="0" algn="ctr">
                        <a:lnSpc>
                          <a:spcPct val="100000"/>
                        </a:lnSpc>
                        <a:spcBef>
                          <a:spcPts val="0"/>
                        </a:spcBef>
                        <a:spcAft>
                          <a:spcPts val="0"/>
                        </a:spcAft>
                        <a:buClr>
                          <a:srgbClr val="000000"/>
                        </a:buClr>
                        <a:buSzPts val="1300"/>
                        <a:buFont typeface="Arial"/>
                        <a:buNone/>
                      </a:pPr>
                      <a:r>
                        <a:rPr b="0" lang="fi-FI" sz="1300" u="none" cap="none" strike="noStrike"/>
                        <a:t>10,2</a:t>
                      </a:r>
                      <a:endParaRPr sz="1400" u="none" cap="none" strike="noStrike"/>
                    </a:p>
                  </a:txBody>
                  <a:tcPr marT="159625" marB="159625" marR="159625" marL="159625" anchor="ctr"/>
                </a:tc>
                <a:tc>
                  <a:txBody>
                    <a:bodyPr/>
                    <a:lstStyle/>
                    <a:p>
                      <a:pPr indent="0" lvl="0" marL="0" marR="0" rtl="0" algn="ctr">
                        <a:lnSpc>
                          <a:spcPct val="100000"/>
                        </a:lnSpc>
                        <a:spcBef>
                          <a:spcPts val="0"/>
                        </a:spcBef>
                        <a:spcAft>
                          <a:spcPts val="0"/>
                        </a:spcAft>
                        <a:buClr>
                          <a:srgbClr val="000000"/>
                        </a:buClr>
                        <a:buSzPts val="1300"/>
                        <a:buFont typeface="Arial"/>
                        <a:buNone/>
                      </a:pPr>
                      <a:r>
                        <a:rPr b="0" lang="fi-FI" sz="1300" u="none" cap="none" strike="noStrike"/>
                        <a:t>5,1</a:t>
                      </a:r>
                      <a:endParaRPr sz="1400" u="none" cap="none" strike="noStrike"/>
                    </a:p>
                  </a:txBody>
                  <a:tcPr marT="159625" marB="159625" marR="159625" marL="159625" anchor="ctr"/>
                </a:tc>
              </a:tr>
              <a:tr h="510775">
                <a:tc>
                  <a:txBody>
                    <a:bodyPr/>
                    <a:lstStyle/>
                    <a:p>
                      <a:pPr indent="0" lvl="0" marL="0" marR="0" rtl="0" algn="l">
                        <a:lnSpc>
                          <a:spcPct val="100000"/>
                        </a:lnSpc>
                        <a:spcBef>
                          <a:spcPts val="0"/>
                        </a:spcBef>
                        <a:spcAft>
                          <a:spcPts val="0"/>
                        </a:spcAft>
                        <a:buClr>
                          <a:srgbClr val="000000"/>
                        </a:buClr>
                        <a:buSzPts val="1300"/>
                        <a:buFont typeface="Arial"/>
                        <a:buNone/>
                      </a:pPr>
                      <a:r>
                        <a:rPr lang="fi-FI" sz="1400" u="none" cap="none" strike="noStrike"/>
                        <a:t>Vapaa (esim. pitkä kieli)</a:t>
                      </a:r>
                      <a:endParaRPr sz="1400" u="none" cap="none" strike="noStrike"/>
                    </a:p>
                  </a:txBody>
                  <a:tcPr marT="159625" marB="159625" marR="159625" marL="159625" anchor="ctr"/>
                </a:tc>
                <a:tc>
                  <a:txBody>
                    <a:bodyPr/>
                    <a:lstStyle/>
                    <a:p>
                      <a:pPr indent="0" lvl="0" marL="0" marR="0" rtl="0" algn="ctr">
                        <a:lnSpc>
                          <a:spcPct val="100000"/>
                        </a:lnSpc>
                        <a:spcBef>
                          <a:spcPts val="0"/>
                        </a:spcBef>
                        <a:spcAft>
                          <a:spcPts val="0"/>
                        </a:spcAft>
                        <a:buClr>
                          <a:srgbClr val="000000"/>
                        </a:buClr>
                        <a:buSzPts val="1300"/>
                        <a:buFont typeface="Arial"/>
                        <a:buNone/>
                      </a:pPr>
                      <a:r>
                        <a:rPr lang="fi-FI" sz="1400" u="none" cap="none" strike="noStrike"/>
                        <a:t>28,3</a:t>
                      </a:r>
                      <a:endParaRPr sz="1400" u="none" cap="none" strike="noStrike"/>
                    </a:p>
                  </a:txBody>
                  <a:tcPr marT="159625" marB="159625" marR="159625" marL="159625" anchor="ctr"/>
                </a:tc>
                <a:tc>
                  <a:txBody>
                    <a:bodyPr/>
                    <a:lstStyle/>
                    <a:p>
                      <a:pPr indent="0" lvl="0" marL="0" marR="0" rtl="0" algn="ctr">
                        <a:lnSpc>
                          <a:spcPct val="100000"/>
                        </a:lnSpc>
                        <a:spcBef>
                          <a:spcPts val="0"/>
                        </a:spcBef>
                        <a:spcAft>
                          <a:spcPts val="0"/>
                        </a:spcAft>
                        <a:buClr>
                          <a:srgbClr val="000000"/>
                        </a:buClr>
                        <a:buSzPts val="1300"/>
                        <a:buFont typeface="Arial"/>
                        <a:buNone/>
                      </a:pPr>
                      <a:r>
                        <a:rPr lang="fi-FI" sz="1400" u="none" cap="none" strike="noStrike"/>
                        <a:t>25,5</a:t>
                      </a:r>
                      <a:endParaRPr sz="1400" u="none" cap="none" strike="noStrike"/>
                    </a:p>
                  </a:txBody>
                  <a:tcPr marT="159625" marB="159625" marR="159625" marL="159625" anchor="ctr"/>
                </a:tc>
                <a:tc>
                  <a:txBody>
                    <a:bodyPr/>
                    <a:lstStyle/>
                    <a:p>
                      <a:pPr indent="0" lvl="0" marL="0" marR="0" rtl="0" algn="ctr">
                        <a:lnSpc>
                          <a:spcPct val="100000"/>
                        </a:lnSpc>
                        <a:spcBef>
                          <a:spcPts val="0"/>
                        </a:spcBef>
                        <a:spcAft>
                          <a:spcPts val="0"/>
                        </a:spcAft>
                        <a:buClr>
                          <a:srgbClr val="000000"/>
                        </a:buClr>
                        <a:buSzPts val="1300"/>
                        <a:buFont typeface="Arial"/>
                        <a:buNone/>
                      </a:pPr>
                      <a:r>
                        <a:rPr lang="fi-FI" sz="1400" u="none" cap="none" strike="noStrike"/>
                        <a:t>22,6</a:t>
                      </a:r>
                      <a:endParaRPr sz="1400" u="none" cap="none" strike="noStrike"/>
                    </a:p>
                  </a:txBody>
                  <a:tcPr marT="159625" marB="159625" marR="159625" marL="159625" anchor="ctr"/>
                </a:tc>
                <a:tc>
                  <a:txBody>
                    <a:bodyPr/>
                    <a:lstStyle/>
                    <a:p>
                      <a:pPr indent="0" lvl="0" marL="0" marR="0" rtl="0" algn="ctr">
                        <a:lnSpc>
                          <a:spcPct val="100000"/>
                        </a:lnSpc>
                        <a:spcBef>
                          <a:spcPts val="0"/>
                        </a:spcBef>
                        <a:spcAft>
                          <a:spcPts val="0"/>
                        </a:spcAft>
                        <a:buClr>
                          <a:srgbClr val="000000"/>
                        </a:buClr>
                        <a:buSzPts val="1300"/>
                        <a:buFont typeface="Arial"/>
                        <a:buNone/>
                      </a:pPr>
                      <a:r>
                        <a:rPr lang="fi-FI" sz="1400" u="none" cap="none" strike="noStrike"/>
                        <a:t>17,0</a:t>
                      </a:r>
                      <a:endParaRPr sz="1400" u="none" cap="none" strike="noStrike"/>
                    </a:p>
                  </a:txBody>
                  <a:tcPr marT="159625" marB="159625" marR="159625" marL="159625" anchor="ctr"/>
                </a:tc>
                <a:tc>
                  <a:txBody>
                    <a:bodyPr/>
                    <a:lstStyle/>
                    <a:p>
                      <a:pPr indent="0" lvl="0" marL="0" marR="0" rtl="0" algn="ctr">
                        <a:lnSpc>
                          <a:spcPct val="100000"/>
                        </a:lnSpc>
                        <a:spcBef>
                          <a:spcPts val="0"/>
                        </a:spcBef>
                        <a:spcAft>
                          <a:spcPts val="0"/>
                        </a:spcAft>
                        <a:buClr>
                          <a:srgbClr val="000000"/>
                        </a:buClr>
                        <a:buSzPts val="1300"/>
                        <a:buFont typeface="Arial"/>
                        <a:buNone/>
                      </a:pPr>
                      <a:r>
                        <a:rPr lang="fi-FI" sz="1400" u="none" cap="none" strike="noStrike"/>
                        <a:t>8,5</a:t>
                      </a:r>
                      <a:endParaRPr sz="1400" u="none" cap="none" strike="noStrike"/>
                    </a:p>
                  </a:txBody>
                  <a:tcPr marT="159625" marB="159625" marR="159625" marL="159625" anchor="ctr"/>
                </a:tc>
                <a:tc>
                  <a:txBody>
                    <a:bodyPr/>
                    <a:lstStyle/>
                    <a:p>
                      <a:pPr indent="0" lvl="0" marL="0" marR="0" rtl="0" algn="ctr">
                        <a:lnSpc>
                          <a:spcPct val="100000"/>
                        </a:lnSpc>
                        <a:spcBef>
                          <a:spcPts val="0"/>
                        </a:spcBef>
                        <a:spcAft>
                          <a:spcPts val="0"/>
                        </a:spcAft>
                        <a:buClr>
                          <a:srgbClr val="000000"/>
                        </a:buClr>
                        <a:buSzPts val="1300"/>
                        <a:buFont typeface="Arial"/>
                        <a:buNone/>
                      </a:pPr>
                      <a:r>
                        <a:rPr lang="fi-FI" sz="1400" u="none" cap="none" strike="noStrike"/>
                        <a:t>4,2</a:t>
                      </a:r>
                      <a:endParaRPr sz="1400" u="none" cap="none" strike="noStrike"/>
                    </a:p>
                  </a:txBody>
                  <a:tcPr marT="159625" marB="159625" marR="159625" marL="159625" anchor="ctr"/>
                </a:tc>
              </a:tr>
            </a:tbl>
          </a:graphicData>
        </a:graphic>
      </p:graphicFrame>
      <p:cxnSp>
        <p:nvCxnSpPr>
          <p:cNvPr id="471" name="Google Shape;471;p19"/>
          <p:cNvCxnSpPr/>
          <p:nvPr/>
        </p:nvCxnSpPr>
        <p:spPr>
          <a:xfrm>
            <a:off x="0" y="3450325"/>
            <a:ext cx="3213625" cy="0"/>
          </a:xfrm>
          <a:prstGeom prst="straightConnector1">
            <a:avLst/>
          </a:prstGeom>
          <a:noFill/>
          <a:ln cap="flat" cmpd="sng" w="12700">
            <a:solidFill>
              <a:schemeClr val="dk2"/>
            </a:solidFill>
            <a:prstDash val="dash"/>
            <a:round/>
            <a:headEnd len="sm" w="sm" type="none"/>
            <a:tailEnd len="sm" w="sm" type="non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pic>
        <p:nvPicPr>
          <p:cNvPr id="476" name="Google Shape;476;p32"/>
          <p:cNvPicPr preferRelativeResize="0"/>
          <p:nvPr/>
        </p:nvPicPr>
        <p:blipFill rotWithShape="1">
          <a:blip r:embed="rId3">
            <a:alphaModFix/>
          </a:blip>
          <a:srcRect b="0" l="0" r="0" t="0"/>
          <a:stretch/>
        </p:blipFill>
        <p:spPr>
          <a:xfrm>
            <a:off x="1870049" y="512461"/>
            <a:ext cx="5403901" cy="4631039"/>
          </a:xfrm>
          <a:prstGeom prst="rect">
            <a:avLst/>
          </a:prstGeom>
          <a:noFill/>
          <a:ln>
            <a:noFill/>
          </a:ln>
        </p:spPr>
      </p:pic>
      <p:sp>
        <p:nvSpPr>
          <p:cNvPr id="477" name="Google Shape;477;p32"/>
          <p:cNvSpPr/>
          <p:nvPr/>
        </p:nvSpPr>
        <p:spPr>
          <a:xfrm>
            <a:off x="1870049" y="1722923"/>
            <a:ext cx="2480570" cy="560070"/>
          </a:xfrm>
          <a:prstGeom prst="rect">
            <a:avLst/>
          </a:prstGeom>
          <a:solidFill>
            <a:schemeClr val="lt1">
              <a:alpha val="0"/>
            </a:schemeClr>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2060"/>
              </a:solidFill>
              <a:latin typeface="Arial"/>
              <a:ea typeface="Arial"/>
              <a:cs typeface="Arial"/>
              <a:sym typeface="Arial"/>
            </a:endParaRPr>
          </a:p>
        </p:txBody>
      </p:sp>
      <p:sp>
        <p:nvSpPr>
          <p:cNvPr id="478" name="Google Shape;478;p32"/>
          <p:cNvSpPr/>
          <p:nvPr/>
        </p:nvSpPr>
        <p:spPr>
          <a:xfrm>
            <a:off x="1870049" y="866274"/>
            <a:ext cx="2480570" cy="856649"/>
          </a:xfrm>
          <a:prstGeom prst="rect">
            <a:avLst/>
          </a:prstGeom>
          <a:solidFill>
            <a:schemeClr val="lt1">
              <a:alpha val="0"/>
            </a:schemeClr>
          </a:solidFill>
          <a:ln cap="flat" cmpd="sng" w="25400">
            <a:solidFill>
              <a:srgbClr val="0B51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206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20">
            <a:hlinkClick r:id="rId3"/>
          </p:cNvPr>
          <p:cNvSpPr txBox="1"/>
          <p:nvPr>
            <p:ph type="title"/>
          </p:nvPr>
        </p:nvSpPr>
        <p:spPr>
          <a:xfrm>
            <a:off x="457200" y="529331"/>
            <a:ext cx="8229600" cy="857400"/>
          </a:xfrm>
          <a:prstGeom prst="rect">
            <a:avLst/>
          </a:prstGeom>
          <a:noFill/>
          <a:ln>
            <a:noFill/>
          </a:ln>
        </p:spPr>
        <p:txBody>
          <a:bodyPr anchorCtr="0" anchor="b" bIns="45700" lIns="91425" spcFirstLastPara="1" rIns="91425" wrap="square" tIns="45700">
            <a:noAutofit/>
          </a:bodyPr>
          <a:lstStyle/>
          <a:p>
            <a:pPr indent="0" lvl="0" marL="0" marR="0" rtl="0" algn="l">
              <a:lnSpc>
                <a:spcPct val="80000"/>
              </a:lnSpc>
              <a:spcBef>
                <a:spcPts val="0"/>
              </a:spcBef>
              <a:spcAft>
                <a:spcPts val="0"/>
              </a:spcAft>
              <a:buClr>
                <a:srgbClr val="002E7D"/>
              </a:buClr>
              <a:buSzPts val="4000"/>
              <a:buFont typeface="Raleway"/>
              <a:buNone/>
            </a:pPr>
            <a:r>
              <a:rPr lang="fi-FI"/>
              <a:t>PÄÄSYKOEVALINTA</a:t>
            </a:r>
            <a:endParaRPr/>
          </a:p>
        </p:txBody>
      </p:sp>
      <p:sp>
        <p:nvSpPr>
          <p:cNvPr id="484" name="Google Shape;484;p20"/>
          <p:cNvSpPr txBox="1"/>
          <p:nvPr>
            <p:ph idx="1" type="body"/>
          </p:nvPr>
        </p:nvSpPr>
        <p:spPr>
          <a:xfrm>
            <a:off x="457200" y="1631702"/>
            <a:ext cx="8229600" cy="2982467"/>
          </a:xfrm>
          <a:prstGeom prst="rect">
            <a:avLst/>
          </a:prstGeom>
          <a:noFill/>
          <a:ln>
            <a:noFill/>
          </a:ln>
        </p:spPr>
        <p:txBody>
          <a:bodyPr anchorCtr="0" anchor="t" bIns="45700" lIns="91425" spcFirstLastPara="1" rIns="91425" wrap="square" tIns="45700">
            <a:noAutofit/>
          </a:bodyPr>
          <a:lstStyle/>
          <a:p>
            <a:pPr indent="-330200" lvl="0" marL="457200" marR="0" rtl="0" algn="l">
              <a:lnSpc>
                <a:spcPct val="100000"/>
              </a:lnSpc>
              <a:spcBef>
                <a:spcPts val="400"/>
              </a:spcBef>
              <a:spcAft>
                <a:spcPts val="0"/>
              </a:spcAft>
              <a:buClr>
                <a:schemeClr val="dk1"/>
              </a:buClr>
              <a:buSzPts val="1600"/>
              <a:buFont typeface="Arial"/>
              <a:buChar char="•"/>
            </a:pPr>
            <a:r>
              <a:rPr lang="fi-FI" sz="1800"/>
              <a:t>Yhteinen kaikille DI-hakukohteille</a:t>
            </a:r>
            <a:endParaRPr sz="1800"/>
          </a:p>
          <a:p>
            <a:pPr indent="-330200" lvl="0" marL="457200" marR="0" rtl="0" algn="l">
              <a:lnSpc>
                <a:spcPct val="100000"/>
              </a:lnSpc>
              <a:spcBef>
                <a:spcPts val="400"/>
              </a:spcBef>
              <a:spcAft>
                <a:spcPts val="0"/>
              </a:spcAft>
              <a:buClr>
                <a:schemeClr val="dk1"/>
              </a:buClr>
              <a:buSzPts val="1600"/>
              <a:buFont typeface="Arial"/>
              <a:buChar char="•"/>
            </a:pPr>
            <a:r>
              <a:rPr lang="fi-FI" sz="1800"/>
              <a:t>Pääsykoekysymykset suomen- ja ruotsinkielisinä</a:t>
            </a:r>
            <a:endParaRPr sz="1800"/>
          </a:p>
          <a:p>
            <a:pPr indent="-330200" lvl="0" marL="457200" marR="0" rtl="0" algn="l">
              <a:lnSpc>
                <a:spcPct val="100000"/>
              </a:lnSpc>
              <a:spcBef>
                <a:spcPts val="400"/>
              </a:spcBef>
              <a:spcAft>
                <a:spcPts val="0"/>
              </a:spcAft>
              <a:buSzPts val="1600"/>
              <a:buChar char="•"/>
            </a:pPr>
            <a:r>
              <a:rPr lang="fi-FI" sz="1800"/>
              <a:t>Koe sisältää (4h):</a:t>
            </a:r>
            <a:endParaRPr sz="1800"/>
          </a:p>
          <a:p>
            <a:pPr indent="-342900" lvl="1" marL="914400" rtl="0" algn="l">
              <a:lnSpc>
                <a:spcPct val="100000"/>
              </a:lnSpc>
              <a:spcBef>
                <a:spcPts val="400"/>
              </a:spcBef>
              <a:spcAft>
                <a:spcPts val="0"/>
              </a:spcAft>
              <a:buSzPts val="1800"/>
              <a:buChar char="–"/>
            </a:pPr>
            <a:r>
              <a:rPr lang="fi-FI" sz="1600"/>
              <a:t>Matematiikka ja ongelmanratkaisu </a:t>
            </a:r>
            <a:endParaRPr sz="1600"/>
          </a:p>
          <a:p>
            <a:pPr indent="-342900" lvl="1" marL="914400" marR="0" rtl="0" algn="l">
              <a:lnSpc>
                <a:spcPct val="100000"/>
              </a:lnSpc>
              <a:spcBef>
                <a:spcPts val="400"/>
              </a:spcBef>
              <a:spcAft>
                <a:spcPts val="0"/>
              </a:spcAft>
              <a:buSzPts val="1800"/>
              <a:buChar char="–"/>
            </a:pPr>
            <a:r>
              <a:rPr lang="fi-FI" sz="1600"/>
              <a:t>Fysiikka/kemia </a:t>
            </a:r>
            <a:endParaRPr/>
          </a:p>
          <a:p>
            <a:pPr indent="-228600" lvl="1" marL="914400" marR="0" rtl="0" algn="l">
              <a:lnSpc>
                <a:spcPct val="100000"/>
              </a:lnSpc>
              <a:spcBef>
                <a:spcPts val="400"/>
              </a:spcBef>
              <a:spcAft>
                <a:spcPts val="0"/>
              </a:spcAft>
              <a:buSzPts val="1800"/>
              <a:buNone/>
            </a:pPr>
            <a:r>
              <a:t/>
            </a:r>
            <a:endParaRPr/>
          </a:p>
          <a:p>
            <a:pPr indent="0" lvl="0" marL="0" marR="0" rtl="0" algn="l">
              <a:lnSpc>
                <a:spcPct val="100000"/>
              </a:lnSpc>
              <a:spcBef>
                <a:spcPts val="400"/>
              </a:spcBef>
              <a:spcAft>
                <a:spcPts val="0"/>
              </a:spcAft>
              <a:buSzPts val="1600"/>
              <a:buNone/>
            </a:pPr>
            <a:r>
              <a:rPr lang="fi-FI" u="sng">
                <a:solidFill>
                  <a:schemeClr val="hlink"/>
                </a:solidFill>
                <a:hlinkClick r:id="rId4"/>
              </a:rPr>
              <a:t>Pääsykoe 2023</a:t>
            </a:r>
            <a:endParaRPr/>
          </a:p>
        </p:txBody>
      </p:sp>
      <p:sp>
        <p:nvSpPr>
          <p:cNvPr id="485" name="Google Shape;485;p20"/>
          <p:cNvSpPr/>
          <p:nvPr/>
        </p:nvSpPr>
        <p:spPr>
          <a:xfrm>
            <a:off x="6761748" y="1386731"/>
            <a:ext cx="2002054" cy="1170665"/>
          </a:xfrm>
          <a:prstGeom prst="rect">
            <a:avLst/>
          </a:prstGeom>
          <a:solidFill>
            <a:srgbClr val="00174F"/>
          </a:solidFill>
          <a:ln cap="flat" cmpd="sng" w="25400">
            <a:solidFill>
              <a:srgbClr val="0017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i-FI" sz="1400" u="none" cap="none" strike="noStrike">
                <a:solidFill>
                  <a:schemeClr val="lt1"/>
                </a:solidFill>
                <a:latin typeface="Arial"/>
                <a:ea typeface="Arial"/>
                <a:cs typeface="Arial"/>
                <a:sym typeface="Arial"/>
              </a:rPr>
              <a:t>Matematiikka ja ongelmanratkaisu (2h)</a:t>
            </a:r>
            <a:endParaRPr/>
          </a:p>
        </p:txBody>
      </p:sp>
      <p:sp>
        <p:nvSpPr>
          <p:cNvPr id="486" name="Google Shape;486;p20"/>
          <p:cNvSpPr/>
          <p:nvPr/>
        </p:nvSpPr>
        <p:spPr>
          <a:xfrm>
            <a:off x="6761748" y="2694211"/>
            <a:ext cx="2002054" cy="596766"/>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i-FI" sz="1400" u="none" cap="none" strike="noStrike">
                <a:solidFill>
                  <a:schemeClr val="dk1"/>
                </a:solidFill>
                <a:latin typeface="Arial"/>
                <a:ea typeface="Arial"/>
                <a:cs typeface="Arial"/>
                <a:sym typeface="Arial"/>
              </a:rPr>
              <a:t>Matematiikan eriytyvä osio (1h)</a:t>
            </a:r>
            <a:endParaRPr/>
          </a:p>
        </p:txBody>
      </p:sp>
      <p:sp>
        <p:nvSpPr>
          <p:cNvPr id="487" name="Google Shape;487;p20"/>
          <p:cNvSpPr/>
          <p:nvPr/>
        </p:nvSpPr>
        <p:spPr>
          <a:xfrm>
            <a:off x="6761748" y="3427792"/>
            <a:ext cx="2002054" cy="596766"/>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i-FI" sz="1400" u="none" cap="none" strike="noStrike">
                <a:solidFill>
                  <a:schemeClr val="dk1"/>
                </a:solidFill>
                <a:latin typeface="Arial"/>
                <a:ea typeface="Arial"/>
                <a:cs typeface="Arial"/>
                <a:sym typeface="Arial"/>
              </a:rPr>
              <a:t>Fysiikan ja kemian eriytyvä osio (1h)</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21"/>
          <p:cNvSpPr/>
          <p:nvPr>
            <p:ph idx="2" type="pic"/>
          </p:nvPr>
        </p:nvSpPr>
        <p:spPr>
          <a:xfrm>
            <a:off x="0" y="0"/>
            <a:ext cx="9144000" cy="4590600"/>
          </a:xfrm>
          <a:prstGeom prst="rect">
            <a:avLst/>
          </a:prstGeom>
          <a:noFill/>
          <a:ln>
            <a:noFill/>
          </a:ln>
        </p:spPr>
      </p:sp>
      <p:graphicFrame>
        <p:nvGraphicFramePr>
          <p:cNvPr id="494" name="Google Shape;494;p21"/>
          <p:cNvGraphicFramePr/>
          <p:nvPr/>
        </p:nvGraphicFramePr>
        <p:xfrm>
          <a:off x="0" y="-1749"/>
          <a:ext cx="3000000" cy="3000000"/>
        </p:xfrm>
        <a:graphic>
          <a:graphicData uri="http://schemas.openxmlformats.org/drawingml/2006/table">
            <a:tbl>
              <a:tblPr>
                <a:noFill/>
                <a:tableStyleId>{D7FAC2D9-0A21-4A3C-9757-0AE09F707BE1}</a:tableStyleId>
              </a:tblPr>
              <a:tblGrid>
                <a:gridCol w="3903475"/>
                <a:gridCol w="2720400"/>
                <a:gridCol w="2520125"/>
              </a:tblGrid>
              <a:tr h="306450">
                <a:tc>
                  <a:txBody>
                    <a:bodyPr/>
                    <a:lstStyle/>
                    <a:p>
                      <a:pPr indent="0" lvl="0" marL="0" marR="0" rtl="0" algn="l">
                        <a:lnSpc>
                          <a:spcPct val="100000"/>
                        </a:lnSpc>
                        <a:spcBef>
                          <a:spcPts val="0"/>
                        </a:spcBef>
                        <a:spcAft>
                          <a:spcPts val="0"/>
                        </a:spcAft>
                        <a:buClr>
                          <a:srgbClr val="000000"/>
                        </a:buClr>
                        <a:buSzPts val="1400"/>
                        <a:buFont typeface="Arial"/>
                        <a:buNone/>
                      </a:pPr>
                      <a:r>
                        <a:rPr b="1" i="0" lang="fi-FI" sz="1400" u="none" cap="none" strike="noStrike">
                          <a:solidFill>
                            <a:srgbClr val="FFFFFF"/>
                          </a:solidFill>
                          <a:latin typeface="Raleway"/>
                          <a:ea typeface="Raleway"/>
                          <a:cs typeface="Raleway"/>
                          <a:sym typeface="Raleway"/>
                        </a:rPr>
                        <a:t>AALTO-YLIOPISTO</a:t>
                      </a:r>
                      <a:endParaRPr sz="1400" u="none" cap="none" strike="noStrike"/>
                    </a:p>
                  </a:txBody>
                  <a:tcPr marT="7925" marB="7200" marR="0" marL="540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E7D"/>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i="0" lang="fi-FI" sz="1400" u="none" cap="none" strike="noStrike">
                          <a:solidFill>
                            <a:srgbClr val="FFFFFF"/>
                          </a:solidFill>
                          <a:latin typeface="Raleway"/>
                          <a:ea typeface="Raleway"/>
                          <a:cs typeface="Raleway"/>
                          <a:sym typeface="Raleway"/>
                        </a:rPr>
                        <a:t> </a:t>
                      </a:r>
                      <a:r>
                        <a:rPr b="1" lang="fi-FI" sz="1400" u="none" cap="none" strike="noStrike">
                          <a:solidFill>
                            <a:srgbClr val="FFFFFF"/>
                          </a:solidFill>
                          <a:latin typeface="Raleway"/>
                          <a:ea typeface="Raleway"/>
                          <a:cs typeface="Raleway"/>
                          <a:sym typeface="Raleway"/>
                        </a:rPr>
                        <a:t>Todistusvalinta</a:t>
                      </a:r>
                      <a:endParaRPr sz="1400" u="none" cap="none" strike="noStrike"/>
                    </a:p>
                  </a:txBody>
                  <a:tcPr marT="7200" marB="720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E7D"/>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i="0" lang="fi-FI" sz="1400" u="none" cap="none" strike="noStrike">
                          <a:solidFill>
                            <a:srgbClr val="FFFFFF"/>
                          </a:solidFill>
                          <a:latin typeface="Raleway"/>
                          <a:ea typeface="Raleway"/>
                          <a:cs typeface="Raleway"/>
                          <a:sym typeface="Raleway"/>
                        </a:rPr>
                        <a:t> </a:t>
                      </a:r>
                      <a:r>
                        <a:rPr b="1" lang="fi-FI" sz="1400" u="none" cap="none" strike="noStrike">
                          <a:solidFill>
                            <a:srgbClr val="FFFFFF"/>
                          </a:solidFill>
                          <a:latin typeface="Raleway"/>
                          <a:ea typeface="Raleway"/>
                          <a:cs typeface="Raleway"/>
                          <a:sym typeface="Raleway"/>
                        </a:rPr>
                        <a:t>Pääsykoe</a:t>
                      </a:r>
                      <a:endParaRPr sz="1400" u="none" cap="none" strike="noStrike"/>
                    </a:p>
                  </a:txBody>
                  <a:tcPr marT="7200" marB="720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E7D"/>
                    </a:solidFill>
                  </a:tcPr>
                </a:tc>
              </a:tr>
              <a:tr h="306450">
                <a:tc>
                  <a:txBody>
                    <a:bodyPr/>
                    <a:lstStyle/>
                    <a:p>
                      <a:pPr indent="0" lvl="0" marL="0" marR="0" rtl="0" algn="l">
                        <a:lnSpc>
                          <a:spcPct val="100000"/>
                        </a:lnSpc>
                        <a:spcBef>
                          <a:spcPts val="0"/>
                        </a:spcBef>
                        <a:spcAft>
                          <a:spcPts val="0"/>
                        </a:spcAft>
                        <a:buClr>
                          <a:srgbClr val="000000"/>
                        </a:buClr>
                        <a:buSzPts val="1400"/>
                        <a:buFont typeface="Arial"/>
                        <a:buNone/>
                      </a:pPr>
                      <a:r>
                        <a:rPr b="0" i="0" lang="fi-FI" sz="1400" u="none" cap="none" strike="noStrike">
                          <a:solidFill>
                            <a:srgbClr val="000000"/>
                          </a:solidFill>
                          <a:latin typeface="Raleway"/>
                          <a:ea typeface="Raleway"/>
                          <a:cs typeface="Raleway"/>
                          <a:sym typeface="Raleway"/>
                        </a:rPr>
                        <a:t>Automaatio</a:t>
                      </a:r>
                      <a:r>
                        <a:rPr lang="fi-FI" sz="1400" u="none" cap="none" strike="noStrike">
                          <a:latin typeface="Raleway"/>
                          <a:ea typeface="Raleway"/>
                          <a:cs typeface="Raleway"/>
                          <a:sym typeface="Raleway"/>
                        </a:rPr>
                        <a:t> ja robotiikka</a:t>
                      </a:r>
                      <a:endParaRPr sz="1400" u="none" cap="none" strike="noStrike"/>
                    </a:p>
                  </a:txBody>
                  <a:tcPr marT="7925" marB="7200" marR="0" marL="540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DEDED"/>
                    </a:solidFill>
                  </a:tcPr>
                </a:tc>
                <a:tc>
                  <a:txBody>
                    <a:bodyPr/>
                    <a:lstStyle/>
                    <a:p>
                      <a:pPr indent="0" lvl="0" marL="0" marR="0" rtl="0" algn="r">
                        <a:lnSpc>
                          <a:spcPct val="100000"/>
                        </a:lnSpc>
                        <a:spcBef>
                          <a:spcPts val="0"/>
                        </a:spcBef>
                        <a:spcAft>
                          <a:spcPts val="0"/>
                        </a:spcAft>
                        <a:buClr>
                          <a:srgbClr val="000000"/>
                        </a:buClr>
                        <a:buSzPts val="1400"/>
                        <a:buFont typeface="Arial"/>
                        <a:buNone/>
                      </a:pPr>
                      <a:r>
                        <a:rPr lang="fi-FI" sz="1400" u="none" cap="none" strike="noStrike">
                          <a:latin typeface="Raleway"/>
                          <a:ea typeface="Raleway"/>
                          <a:cs typeface="Raleway"/>
                          <a:sym typeface="Raleway"/>
                        </a:rPr>
                        <a:t>75,2</a:t>
                      </a:r>
                      <a:endParaRPr sz="1400" u="none" cap="none" strike="noStrike"/>
                    </a:p>
                  </a:txBody>
                  <a:tcPr marT="7200" marB="7200" marR="5400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DEDED"/>
                    </a:solidFill>
                  </a:tcPr>
                </a:tc>
                <a:tc>
                  <a:txBody>
                    <a:bodyPr/>
                    <a:lstStyle/>
                    <a:p>
                      <a:pPr indent="0" lvl="0" marL="0" marR="0" rtl="0" algn="r">
                        <a:lnSpc>
                          <a:spcPct val="100000"/>
                        </a:lnSpc>
                        <a:spcBef>
                          <a:spcPts val="0"/>
                        </a:spcBef>
                        <a:spcAft>
                          <a:spcPts val="0"/>
                        </a:spcAft>
                        <a:buClr>
                          <a:srgbClr val="000000"/>
                        </a:buClr>
                        <a:buSzPts val="1400"/>
                        <a:buFont typeface="Arial"/>
                        <a:buNone/>
                      </a:pPr>
                      <a:r>
                        <a:rPr lang="fi-FI" sz="1400" u="none" cap="none" strike="noStrike">
                          <a:latin typeface="Raleway"/>
                          <a:ea typeface="Raleway"/>
                          <a:cs typeface="Raleway"/>
                          <a:sym typeface="Raleway"/>
                        </a:rPr>
                        <a:t>19</a:t>
                      </a:r>
                      <a:endParaRPr sz="1400" u="none" cap="none" strike="noStrike"/>
                    </a:p>
                  </a:txBody>
                  <a:tcPr marT="7200" marB="7200" marR="5400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DEDED"/>
                    </a:solidFill>
                  </a:tcPr>
                </a:tc>
              </a:tr>
              <a:tr h="306450">
                <a:tc>
                  <a:txBody>
                    <a:bodyPr/>
                    <a:lstStyle/>
                    <a:p>
                      <a:pPr indent="0" lvl="0" marL="0" marR="0" rtl="0" algn="l">
                        <a:lnSpc>
                          <a:spcPct val="100000"/>
                        </a:lnSpc>
                        <a:spcBef>
                          <a:spcPts val="0"/>
                        </a:spcBef>
                        <a:spcAft>
                          <a:spcPts val="0"/>
                        </a:spcAft>
                        <a:buClr>
                          <a:srgbClr val="000000"/>
                        </a:buClr>
                        <a:buSzPts val="1400"/>
                        <a:buFont typeface="Arial"/>
                        <a:buNone/>
                      </a:pPr>
                      <a:r>
                        <a:rPr b="0" i="0" lang="fi-FI" sz="1400" u="none" cap="none" strike="noStrike">
                          <a:solidFill>
                            <a:srgbClr val="000000"/>
                          </a:solidFill>
                          <a:latin typeface="Raleway"/>
                          <a:ea typeface="Raleway"/>
                          <a:cs typeface="Raleway"/>
                          <a:sym typeface="Raleway"/>
                        </a:rPr>
                        <a:t>Bioinformaatioteknologia</a:t>
                      </a:r>
                      <a:endParaRPr sz="1400" u="none" cap="none" strike="noStrike"/>
                    </a:p>
                  </a:txBody>
                  <a:tcPr marT="7925" marB="7200" marR="0" marL="540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FFFF"/>
                    </a:solidFill>
                  </a:tcPr>
                </a:tc>
                <a:tc>
                  <a:txBody>
                    <a:bodyPr/>
                    <a:lstStyle/>
                    <a:p>
                      <a:pPr indent="0" lvl="0" marL="0" marR="0" rtl="0" algn="r">
                        <a:lnSpc>
                          <a:spcPct val="100000"/>
                        </a:lnSpc>
                        <a:spcBef>
                          <a:spcPts val="0"/>
                        </a:spcBef>
                        <a:spcAft>
                          <a:spcPts val="0"/>
                        </a:spcAft>
                        <a:buClr>
                          <a:srgbClr val="000000"/>
                        </a:buClr>
                        <a:buSzPts val="1400"/>
                        <a:buFont typeface="Arial"/>
                        <a:buNone/>
                      </a:pPr>
                      <a:r>
                        <a:rPr lang="fi-FI" sz="1400" u="none" cap="none" strike="noStrike">
                          <a:latin typeface="Raleway"/>
                          <a:ea typeface="Raleway"/>
                          <a:cs typeface="Raleway"/>
                          <a:sym typeface="Raleway"/>
                        </a:rPr>
                        <a:t>87,5</a:t>
                      </a:r>
                      <a:endParaRPr sz="1400" u="none" cap="none" strike="noStrike"/>
                    </a:p>
                  </a:txBody>
                  <a:tcPr marT="7200" marB="7200" marR="5400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FFFF"/>
                    </a:solidFill>
                  </a:tcPr>
                </a:tc>
                <a:tc>
                  <a:txBody>
                    <a:bodyPr/>
                    <a:lstStyle/>
                    <a:p>
                      <a:pPr indent="0" lvl="0" marL="0" marR="0" rtl="0" algn="r">
                        <a:lnSpc>
                          <a:spcPct val="100000"/>
                        </a:lnSpc>
                        <a:spcBef>
                          <a:spcPts val="0"/>
                        </a:spcBef>
                        <a:spcAft>
                          <a:spcPts val="0"/>
                        </a:spcAft>
                        <a:buClr>
                          <a:srgbClr val="000000"/>
                        </a:buClr>
                        <a:buSzPts val="1400"/>
                        <a:buFont typeface="Arial"/>
                        <a:buNone/>
                      </a:pPr>
                      <a:r>
                        <a:rPr lang="fi-FI" sz="1400" u="none" cap="none" strike="noStrike">
                          <a:latin typeface="Raleway"/>
                          <a:ea typeface="Raleway"/>
                          <a:cs typeface="Raleway"/>
                          <a:sym typeface="Raleway"/>
                        </a:rPr>
                        <a:t>25</a:t>
                      </a:r>
                      <a:endParaRPr sz="1400" u="none" cap="none" strike="noStrike"/>
                    </a:p>
                  </a:txBody>
                  <a:tcPr marT="7200" marB="7200" marR="5400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FFFF"/>
                    </a:solidFill>
                  </a:tcPr>
                </a:tc>
              </a:tr>
              <a:tr h="306450">
                <a:tc>
                  <a:txBody>
                    <a:bodyPr/>
                    <a:lstStyle/>
                    <a:p>
                      <a:pPr indent="0" lvl="0" marL="0" marR="0" rtl="0" algn="l">
                        <a:lnSpc>
                          <a:spcPct val="100000"/>
                        </a:lnSpc>
                        <a:spcBef>
                          <a:spcPts val="0"/>
                        </a:spcBef>
                        <a:spcAft>
                          <a:spcPts val="0"/>
                        </a:spcAft>
                        <a:buClr>
                          <a:srgbClr val="000000"/>
                        </a:buClr>
                        <a:buSzPts val="1400"/>
                        <a:buFont typeface="Arial"/>
                        <a:buNone/>
                      </a:pPr>
                      <a:r>
                        <a:rPr b="0" i="0" lang="fi-FI" sz="1400" u="none" cap="none" strike="noStrike">
                          <a:solidFill>
                            <a:srgbClr val="000000"/>
                          </a:solidFill>
                          <a:latin typeface="Raleway"/>
                          <a:ea typeface="Raleway"/>
                          <a:cs typeface="Raleway"/>
                          <a:sym typeface="Raleway"/>
                        </a:rPr>
                        <a:t>Elektroniikka ja sähkötekniikka</a:t>
                      </a:r>
                      <a:endParaRPr sz="1400" u="none" cap="none" strike="noStrike"/>
                    </a:p>
                  </a:txBody>
                  <a:tcPr marT="7925" marB="7200" marR="0" marL="540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DEDED"/>
                    </a:solidFill>
                  </a:tcPr>
                </a:tc>
                <a:tc>
                  <a:txBody>
                    <a:bodyPr/>
                    <a:lstStyle/>
                    <a:p>
                      <a:pPr indent="0" lvl="0" marL="0" marR="0" rtl="0" algn="r">
                        <a:lnSpc>
                          <a:spcPct val="100000"/>
                        </a:lnSpc>
                        <a:spcBef>
                          <a:spcPts val="0"/>
                        </a:spcBef>
                        <a:spcAft>
                          <a:spcPts val="0"/>
                        </a:spcAft>
                        <a:buClr>
                          <a:srgbClr val="000000"/>
                        </a:buClr>
                        <a:buSzPts val="1400"/>
                        <a:buFont typeface="Arial"/>
                        <a:buNone/>
                      </a:pPr>
                      <a:r>
                        <a:rPr lang="fi-FI" sz="1400" u="none" cap="none" strike="noStrike">
                          <a:latin typeface="Raleway"/>
                          <a:ea typeface="Raleway"/>
                          <a:cs typeface="Raleway"/>
                          <a:sym typeface="Raleway"/>
                        </a:rPr>
                        <a:t>64,4</a:t>
                      </a:r>
                      <a:endParaRPr sz="1400" u="none" cap="none" strike="noStrike"/>
                    </a:p>
                  </a:txBody>
                  <a:tcPr marT="7200" marB="7200" marR="5400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DEDED"/>
                    </a:solidFill>
                  </a:tcPr>
                </a:tc>
                <a:tc>
                  <a:txBody>
                    <a:bodyPr/>
                    <a:lstStyle/>
                    <a:p>
                      <a:pPr indent="0" lvl="0" marL="0" marR="0" rtl="0" algn="r">
                        <a:lnSpc>
                          <a:spcPct val="100000"/>
                        </a:lnSpc>
                        <a:spcBef>
                          <a:spcPts val="0"/>
                        </a:spcBef>
                        <a:spcAft>
                          <a:spcPts val="0"/>
                        </a:spcAft>
                        <a:buClr>
                          <a:srgbClr val="000000"/>
                        </a:buClr>
                        <a:buSzPts val="1400"/>
                        <a:buFont typeface="Arial"/>
                        <a:buNone/>
                      </a:pPr>
                      <a:r>
                        <a:rPr lang="fi-FI" sz="1400" u="none" cap="none" strike="noStrike">
                          <a:latin typeface="Raleway"/>
                          <a:ea typeface="Raleway"/>
                          <a:cs typeface="Raleway"/>
                          <a:sym typeface="Raleway"/>
                        </a:rPr>
                        <a:t>14</a:t>
                      </a:r>
                      <a:endParaRPr sz="1400" u="none" cap="none" strike="noStrike"/>
                    </a:p>
                  </a:txBody>
                  <a:tcPr marT="7200" marB="7200" marR="5400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DEDED"/>
                    </a:solidFill>
                  </a:tcPr>
                </a:tc>
              </a:tr>
              <a:tr h="306450">
                <a:tc>
                  <a:txBody>
                    <a:bodyPr/>
                    <a:lstStyle/>
                    <a:p>
                      <a:pPr indent="0" lvl="0" marL="0" marR="0" rtl="0" algn="l">
                        <a:lnSpc>
                          <a:spcPct val="100000"/>
                        </a:lnSpc>
                        <a:spcBef>
                          <a:spcPts val="0"/>
                        </a:spcBef>
                        <a:spcAft>
                          <a:spcPts val="0"/>
                        </a:spcAft>
                        <a:buClr>
                          <a:srgbClr val="000000"/>
                        </a:buClr>
                        <a:buSzPts val="1400"/>
                        <a:buFont typeface="Arial"/>
                        <a:buNone/>
                      </a:pPr>
                      <a:r>
                        <a:rPr b="0" i="0" lang="fi-FI" sz="1400" u="none" cap="none" strike="noStrike">
                          <a:solidFill>
                            <a:srgbClr val="000000"/>
                          </a:solidFill>
                          <a:latin typeface="Raleway"/>
                          <a:ea typeface="Raleway"/>
                          <a:cs typeface="Raleway"/>
                          <a:sym typeface="Raleway"/>
                        </a:rPr>
                        <a:t>Energia- ja </a:t>
                      </a:r>
                      <a:r>
                        <a:rPr lang="fi-FI" sz="1400" u="none" cap="none" strike="noStrike">
                          <a:latin typeface="Raleway"/>
                          <a:ea typeface="Raleway"/>
                          <a:cs typeface="Raleway"/>
                          <a:sym typeface="Raleway"/>
                        </a:rPr>
                        <a:t>konetekniikka</a:t>
                      </a:r>
                      <a:endParaRPr sz="1400" u="none" cap="none" strike="noStrike"/>
                    </a:p>
                  </a:txBody>
                  <a:tcPr marT="7925" marB="7200" marR="0" marL="540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FFFF"/>
                    </a:solidFill>
                  </a:tcPr>
                </a:tc>
                <a:tc>
                  <a:txBody>
                    <a:bodyPr/>
                    <a:lstStyle/>
                    <a:p>
                      <a:pPr indent="0" lvl="0" marL="0" marR="0" rtl="0" algn="r">
                        <a:lnSpc>
                          <a:spcPct val="100000"/>
                        </a:lnSpc>
                        <a:spcBef>
                          <a:spcPts val="0"/>
                        </a:spcBef>
                        <a:spcAft>
                          <a:spcPts val="0"/>
                        </a:spcAft>
                        <a:buClr>
                          <a:srgbClr val="000000"/>
                        </a:buClr>
                        <a:buSzPts val="1400"/>
                        <a:buFont typeface="Arial"/>
                        <a:buNone/>
                      </a:pPr>
                      <a:r>
                        <a:rPr lang="fi-FI" sz="1400" u="none" cap="none" strike="noStrike">
                          <a:latin typeface="Raleway"/>
                          <a:ea typeface="Raleway"/>
                          <a:cs typeface="Raleway"/>
                          <a:sym typeface="Raleway"/>
                        </a:rPr>
                        <a:t>69,8</a:t>
                      </a:r>
                      <a:endParaRPr sz="1400" u="none" cap="none" strike="noStrike"/>
                    </a:p>
                  </a:txBody>
                  <a:tcPr marT="7200" marB="7200" marR="5400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FFFF"/>
                    </a:solidFill>
                  </a:tcPr>
                </a:tc>
                <a:tc>
                  <a:txBody>
                    <a:bodyPr/>
                    <a:lstStyle/>
                    <a:p>
                      <a:pPr indent="0" lvl="0" marL="0" marR="0" rtl="0" algn="r">
                        <a:lnSpc>
                          <a:spcPct val="100000"/>
                        </a:lnSpc>
                        <a:spcBef>
                          <a:spcPts val="0"/>
                        </a:spcBef>
                        <a:spcAft>
                          <a:spcPts val="0"/>
                        </a:spcAft>
                        <a:buClr>
                          <a:srgbClr val="000000"/>
                        </a:buClr>
                        <a:buSzPts val="1400"/>
                        <a:buFont typeface="Arial"/>
                        <a:buNone/>
                      </a:pPr>
                      <a:r>
                        <a:rPr lang="fi-FI" sz="1400" u="none" cap="none" strike="noStrike">
                          <a:latin typeface="Raleway"/>
                          <a:ea typeface="Raleway"/>
                          <a:cs typeface="Raleway"/>
                          <a:sym typeface="Raleway"/>
                        </a:rPr>
                        <a:t>15</a:t>
                      </a:r>
                      <a:endParaRPr sz="1400" u="none" cap="none" strike="noStrike"/>
                    </a:p>
                  </a:txBody>
                  <a:tcPr marT="7200" marB="7200" marR="5400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FFFF"/>
                    </a:solidFill>
                  </a:tcPr>
                </a:tc>
              </a:tr>
              <a:tr h="306450">
                <a:tc>
                  <a:txBody>
                    <a:bodyPr/>
                    <a:lstStyle/>
                    <a:p>
                      <a:pPr indent="0" lvl="0" marL="0" marR="0" rtl="0" algn="l">
                        <a:lnSpc>
                          <a:spcPct val="100000"/>
                        </a:lnSpc>
                        <a:spcBef>
                          <a:spcPts val="0"/>
                        </a:spcBef>
                        <a:spcAft>
                          <a:spcPts val="0"/>
                        </a:spcAft>
                        <a:buClr>
                          <a:srgbClr val="000000"/>
                        </a:buClr>
                        <a:buSzPts val="1400"/>
                        <a:buFont typeface="Arial"/>
                        <a:buNone/>
                      </a:pPr>
                      <a:r>
                        <a:rPr lang="fi-FI" sz="1400" u="none" cap="none" strike="noStrike">
                          <a:latin typeface="Raleway"/>
                          <a:ea typeface="Raleway"/>
                          <a:cs typeface="Raleway"/>
                          <a:sym typeface="Raleway"/>
                        </a:rPr>
                        <a:t>Informaatioteknologia</a:t>
                      </a:r>
                      <a:endParaRPr sz="1400" u="none" cap="none" strike="noStrike"/>
                    </a:p>
                  </a:txBody>
                  <a:tcPr marT="7925" marB="7200" marR="0" marL="540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DEDED"/>
                    </a:solidFill>
                  </a:tcPr>
                </a:tc>
                <a:tc>
                  <a:txBody>
                    <a:bodyPr/>
                    <a:lstStyle/>
                    <a:p>
                      <a:pPr indent="0" lvl="0" marL="0" marR="0" rtl="0" algn="r">
                        <a:lnSpc>
                          <a:spcPct val="100000"/>
                        </a:lnSpc>
                        <a:spcBef>
                          <a:spcPts val="0"/>
                        </a:spcBef>
                        <a:spcAft>
                          <a:spcPts val="0"/>
                        </a:spcAft>
                        <a:buClr>
                          <a:srgbClr val="000000"/>
                        </a:buClr>
                        <a:buSzPts val="1400"/>
                        <a:buFont typeface="Arial"/>
                        <a:buNone/>
                      </a:pPr>
                      <a:r>
                        <a:rPr lang="fi-FI" sz="1400" u="none" cap="none" strike="noStrike">
                          <a:latin typeface="Raleway"/>
                          <a:ea typeface="Raleway"/>
                          <a:cs typeface="Raleway"/>
                          <a:sym typeface="Raleway"/>
                        </a:rPr>
                        <a:t>70,1</a:t>
                      </a:r>
                      <a:endParaRPr sz="1400" u="none" cap="none" strike="noStrike"/>
                    </a:p>
                  </a:txBody>
                  <a:tcPr marT="7200" marB="7200" marR="5400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DEDED"/>
                    </a:solidFill>
                  </a:tcPr>
                </a:tc>
                <a:tc>
                  <a:txBody>
                    <a:bodyPr/>
                    <a:lstStyle/>
                    <a:p>
                      <a:pPr indent="0" lvl="0" marL="0" marR="0" rtl="0" algn="r">
                        <a:lnSpc>
                          <a:spcPct val="100000"/>
                        </a:lnSpc>
                        <a:spcBef>
                          <a:spcPts val="0"/>
                        </a:spcBef>
                        <a:spcAft>
                          <a:spcPts val="0"/>
                        </a:spcAft>
                        <a:buClr>
                          <a:srgbClr val="000000"/>
                        </a:buClr>
                        <a:buSzPts val="1400"/>
                        <a:buFont typeface="Arial"/>
                        <a:buNone/>
                      </a:pPr>
                      <a:r>
                        <a:rPr lang="fi-FI" sz="1400" u="none" cap="none" strike="noStrike">
                          <a:latin typeface="Raleway"/>
                          <a:ea typeface="Raleway"/>
                          <a:cs typeface="Raleway"/>
                          <a:sym typeface="Raleway"/>
                        </a:rPr>
                        <a:t>16,5</a:t>
                      </a:r>
                      <a:endParaRPr sz="1400" u="none" cap="none" strike="noStrike"/>
                    </a:p>
                  </a:txBody>
                  <a:tcPr marT="7200" marB="7200" marR="5400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DEDED"/>
                    </a:solidFill>
                  </a:tcPr>
                </a:tc>
              </a:tr>
              <a:tr h="306450">
                <a:tc>
                  <a:txBody>
                    <a:bodyPr/>
                    <a:lstStyle/>
                    <a:p>
                      <a:pPr indent="0" lvl="0" marL="0" marR="0" rtl="0" algn="l">
                        <a:lnSpc>
                          <a:spcPct val="100000"/>
                        </a:lnSpc>
                        <a:spcBef>
                          <a:spcPts val="0"/>
                        </a:spcBef>
                        <a:spcAft>
                          <a:spcPts val="0"/>
                        </a:spcAft>
                        <a:buClr>
                          <a:srgbClr val="000000"/>
                        </a:buClr>
                        <a:buSzPts val="1400"/>
                        <a:buFont typeface="Arial"/>
                        <a:buNone/>
                      </a:pPr>
                      <a:r>
                        <a:rPr b="0" i="0" lang="fi-FI" sz="1400" u="none" cap="none" strike="noStrike">
                          <a:solidFill>
                            <a:srgbClr val="000000"/>
                          </a:solidFill>
                          <a:latin typeface="Raleway"/>
                          <a:ea typeface="Raleway"/>
                          <a:cs typeface="Raleway"/>
                          <a:sym typeface="Raleway"/>
                        </a:rPr>
                        <a:t>K</a:t>
                      </a:r>
                      <a:r>
                        <a:rPr lang="fi-FI" sz="1400" u="none" cap="none" strike="noStrike">
                          <a:latin typeface="Raleway"/>
                          <a:ea typeface="Raleway"/>
                          <a:cs typeface="Raleway"/>
                          <a:sym typeface="Raleway"/>
                        </a:rPr>
                        <a:t>emiantekniikka</a:t>
                      </a:r>
                      <a:endParaRPr sz="1400" u="none" cap="none" strike="noStrike"/>
                    </a:p>
                  </a:txBody>
                  <a:tcPr marT="7925" marB="7200" marR="0" marL="540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FFFF"/>
                    </a:solidFill>
                  </a:tcPr>
                </a:tc>
                <a:tc>
                  <a:txBody>
                    <a:bodyPr/>
                    <a:lstStyle/>
                    <a:p>
                      <a:pPr indent="0" lvl="0" marL="0" marR="0" rtl="0" algn="r">
                        <a:lnSpc>
                          <a:spcPct val="100000"/>
                        </a:lnSpc>
                        <a:spcBef>
                          <a:spcPts val="0"/>
                        </a:spcBef>
                        <a:spcAft>
                          <a:spcPts val="0"/>
                        </a:spcAft>
                        <a:buClr>
                          <a:srgbClr val="000000"/>
                        </a:buClr>
                        <a:buSzPts val="1400"/>
                        <a:buFont typeface="Arial"/>
                        <a:buNone/>
                      </a:pPr>
                      <a:r>
                        <a:rPr lang="fi-FI" sz="1400" u="none" cap="none" strike="noStrike">
                          <a:latin typeface="Raleway"/>
                          <a:ea typeface="Raleway"/>
                          <a:cs typeface="Raleway"/>
                          <a:sym typeface="Raleway"/>
                        </a:rPr>
                        <a:t>68,7</a:t>
                      </a:r>
                      <a:endParaRPr sz="1400" u="none" cap="none" strike="noStrike"/>
                    </a:p>
                  </a:txBody>
                  <a:tcPr marT="7200" marB="7200" marR="5400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FFFF"/>
                    </a:solidFill>
                  </a:tcPr>
                </a:tc>
                <a:tc>
                  <a:txBody>
                    <a:bodyPr/>
                    <a:lstStyle/>
                    <a:p>
                      <a:pPr indent="0" lvl="0" marL="0" marR="0" rtl="0" algn="r">
                        <a:lnSpc>
                          <a:spcPct val="100000"/>
                        </a:lnSpc>
                        <a:spcBef>
                          <a:spcPts val="0"/>
                        </a:spcBef>
                        <a:spcAft>
                          <a:spcPts val="0"/>
                        </a:spcAft>
                        <a:buClr>
                          <a:srgbClr val="000000"/>
                        </a:buClr>
                        <a:buSzPts val="1400"/>
                        <a:buFont typeface="Arial"/>
                        <a:buNone/>
                      </a:pPr>
                      <a:r>
                        <a:rPr lang="fi-FI" sz="1400" u="none" cap="none" strike="noStrike">
                          <a:latin typeface="Raleway"/>
                          <a:ea typeface="Raleway"/>
                          <a:cs typeface="Raleway"/>
                          <a:sym typeface="Raleway"/>
                        </a:rPr>
                        <a:t>10,5</a:t>
                      </a:r>
                      <a:endParaRPr sz="1400" u="none" cap="none" strike="noStrike"/>
                    </a:p>
                  </a:txBody>
                  <a:tcPr marT="7200" marB="7200" marR="5400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FFFF"/>
                    </a:solidFill>
                  </a:tcPr>
                </a:tc>
              </a:tr>
              <a:tr h="306450">
                <a:tc>
                  <a:txBody>
                    <a:bodyPr/>
                    <a:lstStyle/>
                    <a:p>
                      <a:pPr indent="0" lvl="0" marL="0" marR="0" rtl="0" algn="l">
                        <a:lnSpc>
                          <a:spcPct val="100000"/>
                        </a:lnSpc>
                        <a:spcBef>
                          <a:spcPts val="0"/>
                        </a:spcBef>
                        <a:spcAft>
                          <a:spcPts val="0"/>
                        </a:spcAft>
                        <a:buClr>
                          <a:srgbClr val="000000"/>
                        </a:buClr>
                        <a:buSzPts val="1400"/>
                        <a:buFont typeface="Arial"/>
                        <a:buNone/>
                      </a:pPr>
                      <a:r>
                        <a:rPr lang="fi-FI" sz="1400" u="none" cap="none" strike="noStrike">
                          <a:latin typeface="Raleway"/>
                          <a:ea typeface="Raleway"/>
                          <a:cs typeface="Raleway"/>
                          <a:sym typeface="Raleway"/>
                        </a:rPr>
                        <a:t>Kestävät yhdyskunnat</a:t>
                      </a:r>
                      <a:endParaRPr sz="1400" u="none" cap="none" strike="noStrike"/>
                    </a:p>
                  </a:txBody>
                  <a:tcPr marT="7925" marB="7200" marR="0" marL="540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DEDED"/>
                    </a:solidFill>
                  </a:tcPr>
                </a:tc>
                <a:tc>
                  <a:txBody>
                    <a:bodyPr/>
                    <a:lstStyle/>
                    <a:p>
                      <a:pPr indent="0" lvl="0" marL="0" marR="0" rtl="0" algn="r">
                        <a:lnSpc>
                          <a:spcPct val="100000"/>
                        </a:lnSpc>
                        <a:spcBef>
                          <a:spcPts val="0"/>
                        </a:spcBef>
                        <a:spcAft>
                          <a:spcPts val="0"/>
                        </a:spcAft>
                        <a:buClr>
                          <a:srgbClr val="000000"/>
                        </a:buClr>
                        <a:buSzPts val="1400"/>
                        <a:buFont typeface="Arial"/>
                        <a:buNone/>
                      </a:pPr>
                      <a:r>
                        <a:rPr lang="fi-FI" sz="1400" u="none" cap="none" strike="noStrike">
                          <a:latin typeface="Raleway"/>
                          <a:ea typeface="Raleway"/>
                          <a:cs typeface="Raleway"/>
                          <a:sym typeface="Raleway"/>
                        </a:rPr>
                        <a:t>64,3</a:t>
                      </a:r>
                      <a:endParaRPr sz="1400" u="none" cap="none" strike="noStrike"/>
                    </a:p>
                  </a:txBody>
                  <a:tcPr marT="7200" marB="7200" marR="5400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DEDED"/>
                    </a:solidFill>
                  </a:tcPr>
                </a:tc>
                <a:tc>
                  <a:txBody>
                    <a:bodyPr/>
                    <a:lstStyle/>
                    <a:p>
                      <a:pPr indent="0" lvl="0" marL="0" marR="0" rtl="0" algn="r">
                        <a:lnSpc>
                          <a:spcPct val="100000"/>
                        </a:lnSpc>
                        <a:spcBef>
                          <a:spcPts val="0"/>
                        </a:spcBef>
                        <a:spcAft>
                          <a:spcPts val="0"/>
                        </a:spcAft>
                        <a:buClr>
                          <a:srgbClr val="000000"/>
                        </a:buClr>
                        <a:buSzPts val="1400"/>
                        <a:buFont typeface="Arial"/>
                        <a:buNone/>
                      </a:pPr>
                      <a:r>
                        <a:rPr lang="fi-FI" sz="1400" u="none" cap="none" strike="noStrike">
                          <a:latin typeface="Raleway"/>
                          <a:ea typeface="Raleway"/>
                          <a:cs typeface="Raleway"/>
                          <a:sym typeface="Raleway"/>
                        </a:rPr>
                        <a:t>13</a:t>
                      </a:r>
                      <a:endParaRPr sz="1400" u="none" cap="none" strike="noStrike"/>
                    </a:p>
                  </a:txBody>
                  <a:tcPr marT="7200" marB="7200" marR="5400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DEDED"/>
                    </a:solidFill>
                  </a:tcPr>
                </a:tc>
              </a:tr>
              <a:tr h="306450">
                <a:tc>
                  <a:txBody>
                    <a:bodyPr/>
                    <a:lstStyle/>
                    <a:p>
                      <a:pPr indent="0" lvl="0" marL="0" marR="0" rtl="0" algn="l">
                        <a:lnSpc>
                          <a:spcPct val="100000"/>
                        </a:lnSpc>
                        <a:spcBef>
                          <a:spcPts val="0"/>
                        </a:spcBef>
                        <a:spcAft>
                          <a:spcPts val="0"/>
                        </a:spcAft>
                        <a:buClr>
                          <a:srgbClr val="000000"/>
                        </a:buClr>
                        <a:buSzPts val="1400"/>
                        <a:buFont typeface="Arial"/>
                        <a:buNone/>
                      </a:pPr>
                      <a:r>
                        <a:rPr lang="fi-FI" sz="1400" u="none" cap="none" strike="noStrike">
                          <a:latin typeface="Raleway"/>
                          <a:ea typeface="Raleway"/>
                          <a:cs typeface="Raleway"/>
                          <a:sym typeface="Raleway"/>
                        </a:rPr>
                        <a:t>Kiinteistötalous ja geoinformatiikka</a:t>
                      </a:r>
                      <a:endParaRPr sz="1400" u="none" cap="none" strike="noStrike"/>
                    </a:p>
                  </a:txBody>
                  <a:tcPr marT="7925" marB="7200" marR="0" marL="540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FFFF"/>
                    </a:solidFill>
                  </a:tcPr>
                </a:tc>
                <a:tc>
                  <a:txBody>
                    <a:bodyPr/>
                    <a:lstStyle/>
                    <a:p>
                      <a:pPr indent="0" lvl="0" marL="0" marR="0" rtl="0" algn="r">
                        <a:lnSpc>
                          <a:spcPct val="100000"/>
                        </a:lnSpc>
                        <a:spcBef>
                          <a:spcPts val="0"/>
                        </a:spcBef>
                        <a:spcAft>
                          <a:spcPts val="0"/>
                        </a:spcAft>
                        <a:buClr>
                          <a:srgbClr val="000000"/>
                        </a:buClr>
                        <a:buSzPts val="1400"/>
                        <a:buFont typeface="Arial"/>
                        <a:buNone/>
                      </a:pPr>
                      <a:r>
                        <a:rPr lang="fi-FI" sz="1400" u="none" cap="none" strike="noStrike">
                          <a:latin typeface="Raleway"/>
                          <a:ea typeface="Raleway"/>
                          <a:cs typeface="Raleway"/>
                          <a:sym typeface="Raleway"/>
                        </a:rPr>
                        <a:t>64,6</a:t>
                      </a:r>
                      <a:endParaRPr sz="1400" u="none" cap="none" strike="noStrike"/>
                    </a:p>
                  </a:txBody>
                  <a:tcPr marT="7200" marB="7200" marR="5400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FFFF"/>
                    </a:solidFill>
                  </a:tcPr>
                </a:tc>
                <a:tc>
                  <a:txBody>
                    <a:bodyPr/>
                    <a:lstStyle/>
                    <a:p>
                      <a:pPr indent="0" lvl="0" marL="0" marR="0" rtl="0" algn="r">
                        <a:lnSpc>
                          <a:spcPct val="100000"/>
                        </a:lnSpc>
                        <a:spcBef>
                          <a:spcPts val="0"/>
                        </a:spcBef>
                        <a:spcAft>
                          <a:spcPts val="0"/>
                        </a:spcAft>
                        <a:buClr>
                          <a:srgbClr val="000000"/>
                        </a:buClr>
                        <a:buSzPts val="1400"/>
                        <a:buFont typeface="Arial"/>
                        <a:buNone/>
                      </a:pPr>
                      <a:r>
                        <a:rPr lang="fi-FI" sz="1400" u="none" cap="none" strike="noStrike">
                          <a:latin typeface="Raleway"/>
                          <a:ea typeface="Raleway"/>
                          <a:cs typeface="Raleway"/>
                          <a:sym typeface="Raleway"/>
                        </a:rPr>
                        <a:t>14</a:t>
                      </a:r>
                      <a:endParaRPr sz="1400" u="none" cap="none" strike="noStrike"/>
                    </a:p>
                  </a:txBody>
                  <a:tcPr marT="7200" marB="7200" marR="5400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FFFF"/>
                    </a:solidFill>
                  </a:tcPr>
                </a:tc>
              </a:tr>
              <a:tr h="306450">
                <a:tc>
                  <a:txBody>
                    <a:bodyPr/>
                    <a:lstStyle/>
                    <a:p>
                      <a:pPr indent="0" lvl="0" marL="0" marR="0" rtl="0" algn="l">
                        <a:lnSpc>
                          <a:spcPct val="100000"/>
                        </a:lnSpc>
                        <a:spcBef>
                          <a:spcPts val="0"/>
                        </a:spcBef>
                        <a:spcAft>
                          <a:spcPts val="0"/>
                        </a:spcAft>
                        <a:buClr>
                          <a:srgbClr val="000000"/>
                        </a:buClr>
                        <a:buSzPts val="1400"/>
                        <a:buFont typeface="Arial"/>
                        <a:buNone/>
                      </a:pPr>
                      <a:r>
                        <a:rPr lang="fi-FI" sz="1400" u="none" cap="none" strike="noStrike">
                          <a:latin typeface="Raleway"/>
                          <a:ea typeface="Raleway"/>
                          <a:cs typeface="Raleway"/>
                          <a:sym typeface="Raleway"/>
                        </a:rPr>
                        <a:t>Rakennustekniikka</a:t>
                      </a:r>
                      <a:endParaRPr sz="1400" u="none" cap="none" strike="noStrike"/>
                    </a:p>
                  </a:txBody>
                  <a:tcPr marT="7925" marB="7200" marR="0" marL="540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DEDED"/>
                    </a:solidFill>
                  </a:tcPr>
                </a:tc>
                <a:tc>
                  <a:txBody>
                    <a:bodyPr/>
                    <a:lstStyle/>
                    <a:p>
                      <a:pPr indent="0" lvl="0" marL="0" marR="0" rtl="0" algn="r">
                        <a:lnSpc>
                          <a:spcPct val="100000"/>
                        </a:lnSpc>
                        <a:spcBef>
                          <a:spcPts val="0"/>
                        </a:spcBef>
                        <a:spcAft>
                          <a:spcPts val="0"/>
                        </a:spcAft>
                        <a:buClr>
                          <a:srgbClr val="000000"/>
                        </a:buClr>
                        <a:buSzPts val="1400"/>
                        <a:buFont typeface="Arial"/>
                        <a:buNone/>
                      </a:pPr>
                      <a:r>
                        <a:rPr lang="fi-FI" sz="1400" u="none" cap="none" strike="noStrike">
                          <a:latin typeface="Raleway"/>
                          <a:ea typeface="Raleway"/>
                          <a:cs typeface="Raleway"/>
                          <a:sym typeface="Raleway"/>
                        </a:rPr>
                        <a:t>60,6</a:t>
                      </a:r>
                      <a:endParaRPr sz="1400" u="none" cap="none" strike="noStrike"/>
                    </a:p>
                  </a:txBody>
                  <a:tcPr marT="7200" marB="7200" marR="5400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DEDED"/>
                    </a:solidFill>
                  </a:tcPr>
                </a:tc>
                <a:tc>
                  <a:txBody>
                    <a:bodyPr/>
                    <a:lstStyle/>
                    <a:p>
                      <a:pPr indent="0" lvl="0" marL="0" marR="0" rtl="0" algn="r">
                        <a:lnSpc>
                          <a:spcPct val="100000"/>
                        </a:lnSpc>
                        <a:spcBef>
                          <a:spcPts val="0"/>
                        </a:spcBef>
                        <a:spcAft>
                          <a:spcPts val="0"/>
                        </a:spcAft>
                        <a:buClr>
                          <a:srgbClr val="000000"/>
                        </a:buClr>
                        <a:buSzPts val="1400"/>
                        <a:buFont typeface="Arial"/>
                        <a:buNone/>
                      </a:pPr>
                      <a:r>
                        <a:rPr lang="fi-FI" sz="1400" u="none" cap="none" strike="noStrike">
                          <a:latin typeface="Raleway"/>
                          <a:ea typeface="Raleway"/>
                          <a:cs typeface="Raleway"/>
                          <a:sym typeface="Raleway"/>
                        </a:rPr>
                        <a:t>12,5</a:t>
                      </a:r>
                      <a:endParaRPr sz="1400" u="none" cap="none" strike="noStrike"/>
                    </a:p>
                  </a:txBody>
                  <a:tcPr marT="7200" marB="7200" marR="5400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DEDED"/>
                    </a:solidFill>
                  </a:tcPr>
                </a:tc>
              </a:tr>
              <a:tr h="306450">
                <a:tc>
                  <a:txBody>
                    <a:bodyPr/>
                    <a:lstStyle/>
                    <a:p>
                      <a:pPr indent="0" lvl="0" marL="0" marR="0" rtl="0" algn="l">
                        <a:lnSpc>
                          <a:spcPct val="100000"/>
                        </a:lnSpc>
                        <a:spcBef>
                          <a:spcPts val="0"/>
                        </a:spcBef>
                        <a:spcAft>
                          <a:spcPts val="0"/>
                        </a:spcAft>
                        <a:buClr>
                          <a:srgbClr val="000000"/>
                        </a:buClr>
                        <a:buSzPts val="1400"/>
                        <a:buFont typeface="Arial"/>
                        <a:buNone/>
                      </a:pPr>
                      <a:r>
                        <a:rPr lang="fi-FI" sz="1400" u="none" cap="none" strike="noStrike">
                          <a:latin typeface="Raleway"/>
                          <a:ea typeface="Raleway"/>
                          <a:cs typeface="Raleway"/>
                          <a:sym typeface="Raleway"/>
                        </a:rPr>
                        <a:t>Teknillinen fysiikka ja matematiikka</a:t>
                      </a:r>
                      <a:endParaRPr sz="1400" u="none" cap="none" strike="noStrike"/>
                    </a:p>
                  </a:txBody>
                  <a:tcPr marT="7925" marB="7200" marR="0" marL="540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FFFF"/>
                    </a:solidFill>
                  </a:tcPr>
                </a:tc>
                <a:tc>
                  <a:txBody>
                    <a:bodyPr/>
                    <a:lstStyle/>
                    <a:p>
                      <a:pPr indent="0" lvl="0" marL="0" marR="0" rtl="0" algn="r">
                        <a:lnSpc>
                          <a:spcPct val="100000"/>
                        </a:lnSpc>
                        <a:spcBef>
                          <a:spcPts val="0"/>
                        </a:spcBef>
                        <a:spcAft>
                          <a:spcPts val="0"/>
                        </a:spcAft>
                        <a:buClr>
                          <a:srgbClr val="000000"/>
                        </a:buClr>
                        <a:buSzPts val="1400"/>
                        <a:buFont typeface="Arial"/>
                        <a:buNone/>
                      </a:pPr>
                      <a:r>
                        <a:rPr lang="fi-FI" sz="1400" u="none" cap="none" strike="noStrike">
                          <a:latin typeface="Raleway"/>
                          <a:ea typeface="Raleway"/>
                          <a:cs typeface="Raleway"/>
                          <a:sym typeface="Raleway"/>
                        </a:rPr>
                        <a:t>94,1</a:t>
                      </a:r>
                      <a:endParaRPr sz="1400" u="none" cap="none" strike="noStrike"/>
                    </a:p>
                  </a:txBody>
                  <a:tcPr marT="7200" marB="7200" marR="5400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FFFF"/>
                    </a:solidFill>
                  </a:tcPr>
                </a:tc>
                <a:tc>
                  <a:txBody>
                    <a:bodyPr/>
                    <a:lstStyle/>
                    <a:p>
                      <a:pPr indent="0" lvl="0" marL="0" marR="0" rtl="0" algn="r">
                        <a:lnSpc>
                          <a:spcPct val="100000"/>
                        </a:lnSpc>
                        <a:spcBef>
                          <a:spcPts val="0"/>
                        </a:spcBef>
                        <a:spcAft>
                          <a:spcPts val="0"/>
                        </a:spcAft>
                        <a:buClr>
                          <a:srgbClr val="000000"/>
                        </a:buClr>
                        <a:buSzPts val="1400"/>
                        <a:buFont typeface="Arial"/>
                        <a:buNone/>
                      </a:pPr>
                      <a:r>
                        <a:rPr lang="fi-FI" sz="1400" u="none" cap="none" strike="noStrike">
                          <a:latin typeface="Raleway"/>
                          <a:ea typeface="Raleway"/>
                          <a:cs typeface="Raleway"/>
                          <a:sym typeface="Raleway"/>
                        </a:rPr>
                        <a:t>30,5</a:t>
                      </a:r>
                      <a:endParaRPr sz="1400" u="none" cap="none" strike="noStrike"/>
                    </a:p>
                  </a:txBody>
                  <a:tcPr marT="7200" marB="7200" marR="5400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FFFF"/>
                    </a:solidFill>
                  </a:tcPr>
                </a:tc>
              </a:tr>
              <a:tr h="306450">
                <a:tc>
                  <a:txBody>
                    <a:bodyPr/>
                    <a:lstStyle/>
                    <a:p>
                      <a:pPr indent="0" lvl="0" marL="0" marR="0" rtl="0" algn="l">
                        <a:lnSpc>
                          <a:spcPct val="100000"/>
                        </a:lnSpc>
                        <a:spcBef>
                          <a:spcPts val="0"/>
                        </a:spcBef>
                        <a:spcAft>
                          <a:spcPts val="0"/>
                        </a:spcAft>
                        <a:buClr>
                          <a:schemeClr val="dk1"/>
                        </a:buClr>
                        <a:buSzPts val="1400"/>
                        <a:buFont typeface="Arial"/>
                        <a:buNone/>
                      </a:pPr>
                      <a:r>
                        <a:rPr lang="fi-FI" sz="1400" u="none" cap="none" strike="noStrike">
                          <a:solidFill>
                            <a:schemeClr val="dk1"/>
                          </a:solidFill>
                          <a:latin typeface="Raleway"/>
                          <a:ea typeface="Raleway"/>
                          <a:cs typeface="Raleway"/>
                          <a:sym typeface="Raleway"/>
                        </a:rPr>
                        <a:t>Teknillinen psykologia</a:t>
                      </a:r>
                      <a:endParaRPr b="0" i="0" sz="1400" u="none" cap="none" strike="noStrike">
                        <a:solidFill>
                          <a:srgbClr val="000000"/>
                        </a:solidFill>
                        <a:latin typeface="Raleway"/>
                        <a:ea typeface="Raleway"/>
                        <a:cs typeface="Raleway"/>
                        <a:sym typeface="Raleway"/>
                      </a:endParaRPr>
                    </a:p>
                  </a:txBody>
                  <a:tcPr marT="7925" marB="7200" marR="0" marL="540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DEDED"/>
                    </a:solidFill>
                  </a:tcPr>
                </a:tc>
                <a:tc>
                  <a:txBody>
                    <a:bodyPr/>
                    <a:lstStyle/>
                    <a:p>
                      <a:pPr indent="0" lvl="0" marL="0" marR="0" rtl="0" algn="r">
                        <a:lnSpc>
                          <a:spcPct val="100000"/>
                        </a:lnSpc>
                        <a:spcBef>
                          <a:spcPts val="0"/>
                        </a:spcBef>
                        <a:spcAft>
                          <a:spcPts val="0"/>
                        </a:spcAft>
                        <a:buClr>
                          <a:schemeClr val="dk1"/>
                        </a:buClr>
                        <a:buSzPts val="1400"/>
                        <a:buFont typeface="Arial"/>
                        <a:buNone/>
                      </a:pPr>
                      <a:r>
                        <a:rPr lang="fi-FI" sz="1400" u="none" cap="none" strike="noStrike">
                          <a:solidFill>
                            <a:schemeClr val="dk1"/>
                          </a:solidFill>
                          <a:latin typeface="Raleway"/>
                          <a:ea typeface="Raleway"/>
                          <a:cs typeface="Raleway"/>
                          <a:sym typeface="Raleway"/>
                        </a:rPr>
                        <a:t>87,6</a:t>
                      </a:r>
                      <a:endParaRPr sz="1400" u="none" cap="none" strike="noStrike">
                        <a:latin typeface="Raleway"/>
                        <a:ea typeface="Raleway"/>
                        <a:cs typeface="Raleway"/>
                        <a:sym typeface="Raleway"/>
                      </a:endParaRPr>
                    </a:p>
                  </a:txBody>
                  <a:tcPr marT="7200" marB="7200" marR="5400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DEDED"/>
                    </a:solidFill>
                  </a:tcPr>
                </a:tc>
                <a:tc>
                  <a:txBody>
                    <a:bodyPr/>
                    <a:lstStyle/>
                    <a:p>
                      <a:pPr indent="0" lvl="0" marL="0" marR="0" rtl="0" algn="r">
                        <a:lnSpc>
                          <a:spcPct val="100000"/>
                        </a:lnSpc>
                        <a:spcBef>
                          <a:spcPts val="0"/>
                        </a:spcBef>
                        <a:spcAft>
                          <a:spcPts val="0"/>
                        </a:spcAft>
                        <a:buClr>
                          <a:schemeClr val="dk1"/>
                        </a:buClr>
                        <a:buSzPts val="1400"/>
                        <a:buFont typeface="Arial"/>
                        <a:buNone/>
                      </a:pPr>
                      <a:r>
                        <a:rPr lang="fi-FI" sz="1400" u="none" cap="none" strike="noStrike">
                          <a:solidFill>
                            <a:schemeClr val="dk1"/>
                          </a:solidFill>
                          <a:latin typeface="Raleway"/>
                          <a:ea typeface="Raleway"/>
                          <a:cs typeface="Raleway"/>
                          <a:sym typeface="Raleway"/>
                        </a:rPr>
                        <a:t>25</a:t>
                      </a:r>
                      <a:endParaRPr sz="1400" u="none" cap="none" strike="noStrike">
                        <a:latin typeface="Raleway"/>
                        <a:ea typeface="Raleway"/>
                        <a:cs typeface="Raleway"/>
                        <a:sym typeface="Raleway"/>
                      </a:endParaRPr>
                    </a:p>
                  </a:txBody>
                  <a:tcPr marT="7200" marB="7200" marR="5400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DEDED"/>
                    </a:solidFill>
                  </a:tcPr>
                </a:tc>
              </a:tr>
              <a:tr h="306450">
                <a:tc>
                  <a:txBody>
                    <a:bodyPr/>
                    <a:lstStyle/>
                    <a:p>
                      <a:pPr indent="0" lvl="0" marL="0" marR="0" rtl="0" algn="l">
                        <a:lnSpc>
                          <a:spcPct val="100000"/>
                        </a:lnSpc>
                        <a:spcBef>
                          <a:spcPts val="0"/>
                        </a:spcBef>
                        <a:spcAft>
                          <a:spcPts val="0"/>
                        </a:spcAft>
                        <a:buClr>
                          <a:srgbClr val="000000"/>
                        </a:buClr>
                        <a:buSzPts val="1400"/>
                        <a:buFont typeface="Arial"/>
                        <a:buNone/>
                      </a:pPr>
                      <a:r>
                        <a:rPr b="0" i="0" lang="fi-FI" sz="1400" u="none" cap="none" strike="noStrike">
                          <a:solidFill>
                            <a:srgbClr val="000000"/>
                          </a:solidFill>
                          <a:latin typeface="Raleway"/>
                          <a:ea typeface="Raleway"/>
                          <a:cs typeface="Raleway"/>
                          <a:sym typeface="Raleway"/>
                        </a:rPr>
                        <a:t>T</a:t>
                      </a:r>
                      <a:r>
                        <a:rPr lang="fi-FI" sz="1400" u="none" cap="none" strike="noStrike">
                          <a:latin typeface="Raleway"/>
                          <a:ea typeface="Raleway"/>
                          <a:cs typeface="Raleway"/>
                          <a:sym typeface="Raleway"/>
                        </a:rPr>
                        <a:t>ietotekniikka</a:t>
                      </a:r>
                      <a:endParaRPr sz="1400" u="none" cap="none" strike="noStrike"/>
                    </a:p>
                  </a:txBody>
                  <a:tcPr marT="7925" marB="7200" marR="0" marL="540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002E7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400"/>
                        <a:buFont typeface="Arial"/>
                        <a:buNone/>
                      </a:pPr>
                      <a:r>
                        <a:rPr lang="fi-FI" sz="1400" u="none" cap="none" strike="noStrike">
                          <a:latin typeface="Raleway"/>
                          <a:ea typeface="Raleway"/>
                          <a:cs typeface="Raleway"/>
                          <a:sym typeface="Raleway"/>
                        </a:rPr>
                        <a:t>87,4</a:t>
                      </a:r>
                      <a:endParaRPr sz="1400" u="none" cap="none" strike="noStrike"/>
                    </a:p>
                  </a:txBody>
                  <a:tcPr marT="7200" marB="7200" marR="5400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002E7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400"/>
                        <a:buFont typeface="Arial"/>
                        <a:buNone/>
                      </a:pPr>
                      <a:r>
                        <a:rPr lang="fi-FI" sz="1400" u="none" cap="none" strike="noStrike">
                          <a:latin typeface="Raleway"/>
                          <a:ea typeface="Raleway"/>
                          <a:cs typeface="Raleway"/>
                          <a:sym typeface="Raleway"/>
                        </a:rPr>
                        <a:t>24,5</a:t>
                      </a:r>
                      <a:endParaRPr sz="1400" u="none" cap="none" strike="noStrike"/>
                    </a:p>
                  </a:txBody>
                  <a:tcPr marT="7200" marB="7200" marR="5400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002E7D"/>
                      </a:solidFill>
                      <a:prstDash val="solid"/>
                      <a:round/>
                      <a:headEnd len="sm" w="sm" type="none"/>
                      <a:tailEnd len="sm" w="sm" type="none"/>
                    </a:lnB>
                    <a:solidFill>
                      <a:schemeClr val="lt1"/>
                    </a:solidFill>
                  </a:tcPr>
                </a:tc>
              </a:tr>
              <a:tr h="306450">
                <a:tc>
                  <a:txBody>
                    <a:bodyPr/>
                    <a:lstStyle/>
                    <a:p>
                      <a:pPr indent="0" lvl="0" marL="0" marR="0" rtl="0" algn="l">
                        <a:lnSpc>
                          <a:spcPct val="100000"/>
                        </a:lnSpc>
                        <a:spcBef>
                          <a:spcPts val="0"/>
                        </a:spcBef>
                        <a:spcAft>
                          <a:spcPts val="0"/>
                        </a:spcAft>
                        <a:buClr>
                          <a:srgbClr val="000000"/>
                        </a:buClr>
                        <a:buSzPts val="1400"/>
                        <a:buFont typeface="Arial"/>
                        <a:buNone/>
                      </a:pPr>
                      <a:r>
                        <a:rPr lang="fi-FI" sz="1400" u="none" cap="none" strike="noStrike">
                          <a:latin typeface="Raleway"/>
                          <a:ea typeface="Raleway"/>
                          <a:cs typeface="Raleway"/>
                          <a:sym typeface="Raleway"/>
                        </a:rPr>
                        <a:t>Tuotantotalous</a:t>
                      </a:r>
                      <a:endParaRPr sz="1400" u="none" cap="none" strike="noStrike">
                        <a:latin typeface="Raleway"/>
                        <a:ea typeface="Raleway"/>
                        <a:cs typeface="Raleway"/>
                        <a:sym typeface="Raleway"/>
                      </a:endParaRPr>
                    </a:p>
                  </a:txBody>
                  <a:tcPr marT="7925" marB="7200" marR="0" marL="540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002E7D"/>
                      </a:solidFill>
                      <a:prstDash val="solid"/>
                      <a:round/>
                      <a:headEnd len="sm" w="sm" type="none"/>
                      <a:tailEnd len="sm" w="sm" type="none"/>
                    </a:lnT>
                    <a:lnB cap="flat" cmpd="sng" w="12700">
                      <a:solidFill>
                        <a:srgbClr val="002E7D"/>
                      </a:solidFill>
                      <a:prstDash val="solid"/>
                      <a:round/>
                      <a:headEnd len="sm" w="sm" type="none"/>
                      <a:tailEnd len="sm" w="sm" type="none"/>
                    </a:lnB>
                    <a:solidFill>
                      <a:srgbClr val="EDEDED"/>
                    </a:solidFill>
                  </a:tcPr>
                </a:tc>
                <a:tc>
                  <a:txBody>
                    <a:bodyPr/>
                    <a:lstStyle/>
                    <a:p>
                      <a:pPr indent="0" lvl="0" marL="0" marR="0" rtl="0" algn="r">
                        <a:lnSpc>
                          <a:spcPct val="100000"/>
                        </a:lnSpc>
                        <a:spcBef>
                          <a:spcPts val="0"/>
                        </a:spcBef>
                        <a:spcAft>
                          <a:spcPts val="0"/>
                        </a:spcAft>
                        <a:buClr>
                          <a:srgbClr val="000000"/>
                        </a:buClr>
                        <a:buSzPts val="1400"/>
                        <a:buFont typeface="Arial"/>
                        <a:buNone/>
                      </a:pPr>
                      <a:r>
                        <a:rPr lang="fi-FI" sz="1400" u="none" cap="none" strike="noStrike">
                          <a:latin typeface="Raleway"/>
                          <a:ea typeface="Raleway"/>
                          <a:cs typeface="Raleway"/>
                          <a:sym typeface="Raleway"/>
                        </a:rPr>
                        <a:t>99,6</a:t>
                      </a:r>
                      <a:endParaRPr sz="1400" u="none" cap="none" strike="noStrike">
                        <a:latin typeface="Raleway"/>
                        <a:ea typeface="Raleway"/>
                        <a:cs typeface="Raleway"/>
                        <a:sym typeface="Raleway"/>
                      </a:endParaRPr>
                    </a:p>
                  </a:txBody>
                  <a:tcPr marT="7200" marB="7200" marR="5400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002E7D"/>
                      </a:solidFill>
                      <a:prstDash val="solid"/>
                      <a:round/>
                      <a:headEnd len="sm" w="sm" type="none"/>
                      <a:tailEnd len="sm" w="sm" type="none"/>
                    </a:lnT>
                    <a:lnB cap="flat" cmpd="sng" w="12700">
                      <a:solidFill>
                        <a:srgbClr val="002E7D"/>
                      </a:solidFill>
                      <a:prstDash val="solid"/>
                      <a:round/>
                      <a:headEnd len="sm" w="sm" type="none"/>
                      <a:tailEnd len="sm" w="sm" type="none"/>
                    </a:lnB>
                    <a:solidFill>
                      <a:srgbClr val="EDEDED"/>
                    </a:solidFill>
                  </a:tcPr>
                </a:tc>
                <a:tc>
                  <a:txBody>
                    <a:bodyPr/>
                    <a:lstStyle/>
                    <a:p>
                      <a:pPr indent="0" lvl="0" marL="0" marR="0" rtl="0" algn="r">
                        <a:lnSpc>
                          <a:spcPct val="100000"/>
                        </a:lnSpc>
                        <a:spcBef>
                          <a:spcPts val="0"/>
                        </a:spcBef>
                        <a:spcAft>
                          <a:spcPts val="0"/>
                        </a:spcAft>
                        <a:buClr>
                          <a:srgbClr val="000000"/>
                        </a:buClr>
                        <a:buSzPts val="1400"/>
                        <a:buFont typeface="Arial"/>
                        <a:buNone/>
                      </a:pPr>
                      <a:r>
                        <a:rPr lang="fi-FI" sz="1400" u="none" cap="none" strike="noStrike">
                          <a:latin typeface="Raleway"/>
                          <a:ea typeface="Raleway"/>
                          <a:cs typeface="Raleway"/>
                          <a:sym typeface="Raleway"/>
                        </a:rPr>
                        <a:t>32,5</a:t>
                      </a:r>
                      <a:endParaRPr sz="1400" u="none" cap="none" strike="noStrike">
                        <a:latin typeface="Raleway"/>
                        <a:ea typeface="Raleway"/>
                        <a:cs typeface="Raleway"/>
                        <a:sym typeface="Raleway"/>
                      </a:endParaRPr>
                    </a:p>
                  </a:txBody>
                  <a:tcPr marT="7200" marB="7200" marR="5400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002E7D"/>
                      </a:solidFill>
                      <a:prstDash val="solid"/>
                      <a:round/>
                      <a:headEnd len="sm" w="sm" type="none"/>
                      <a:tailEnd len="sm" w="sm" type="none"/>
                    </a:lnT>
                    <a:lnB cap="flat" cmpd="sng" w="12700">
                      <a:solidFill>
                        <a:srgbClr val="002E7D"/>
                      </a:solidFill>
                      <a:prstDash val="solid"/>
                      <a:round/>
                      <a:headEnd len="sm" w="sm" type="none"/>
                      <a:tailEnd len="sm" w="sm" type="none"/>
                    </a:lnB>
                    <a:solidFill>
                      <a:srgbClr val="EDEDED"/>
                    </a:solidFill>
                  </a:tcPr>
                </a:tc>
              </a:tr>
              <a:tr h="302050">
                <a:tc>
                  <a:txBody>
                    <a:bodyPr/>
                    <a:lstStyle/>
                    <a:p>
                      <a:pPr indent="0" lvl="0" marL="0" marR="0" rtl="0" algn="l">
                        <a:lnSpc>
                          <a:spcPct val="100000"/>
                        </a:lnSpc>
                        <a:spcBef>
                          <a:spcPts val="0"/>
                        </a:spcBef>
                        <a:spcAft>
                          <a:spcPts val="0"/>
                        </a:spcAft>
                        <a:buClr>
                          <a:srgbClr val="000000"/>
                        </a:buClr>
                        <a:buSzPts val="1400"/>
                        <a:buFont typeface="Arial"/>
                        <a:buNone/>
                      </a:pPr>
                      <a:r>
                        <a:rPr b="1" i="0" lang="fi-FI" sz="1400" u="none" cap="none" strike="noStrike">
                          <a:solidFill>
                            <a:srgbClr val="000000"/>
                          </a:solidFill>
                          <a:latin typeface="Raleway"/>
                          <a:ea typeface="Raleway"/>
                          <a:cs typeface="Raleway"/>
                          <a:sym typeface="Raleway"/>
                        </a:rPr>
                        <a:t>Maksimipisteet</a:t>
                      </a:r>
                      <a:endParaRPr b="1" sz="1400" u="none" cap="none" strike="noStrike">
                        <a:latin typeface="Raleway"/>
                        <a:ea typeface="Raleway"/>
                        <a:cs typeface="Raleway"/>
                        <a:sym typeface="Raleway"/>
                      </a:endParaRPr>
                    </a:p>
                  </a:txBody>
                  <a:tcPr marT="7925" marB="7200" marR="0" marL="540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002E7D"/>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FFFF"/>
                    </a:solidFill>
                  </a:tcPr>
                </a:tc>
                <a:tc>
                  <a:txBody>
                    <a:bodyPr/>
                    <a:lstStyle/>
                    <a:p>
                      <a:pPr indent="0" lvl="0" marL="0" marR="0" rtl="0" algn="r">
                        <a:lnSpc>
                          <a:spcPct val="100000"/>
                        </a:lnSpc>
                        <a:spcBef>
                          <a:spcPts val="0"/>
                        </a:spcBef>
                        <a:spcAft>
                          <a:spcPts val="0"/>
                        </a:spcAft>
                        <a:buClr>
                          <a:srgbClr val="000000"/>
                        </a:buClr>
                        <a:buSzPts val="1400"/>
                        <a:buFont typeface="Arial"/>
                        <a:buNone/>
                      </a:pPr>
                      <a:r>
                        <a:rPr b="1" lang="fi-FI" sz="1400" u="none" cap="none" strike="noStrike">
                          <a:latin typeface="Raleway"/>
                          <a:ea typeface="Raleway"/>
                          <a:cs typeface="Raleway"/>
                          <a:sym typeface="Raleway"/>
                        </a:rPr>
                        <a:t>105</a:t>
                      </a:r>
                      <a:endParaRPr sz="1400" u="none" cap="none" strike="noStrike"/>
                    </a:p>
                  </a:txBody>
                  <a:tcPr marT="7200" marB="7200" marR="5400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002E7D"/>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FFFF"/>
                    </a:solidFill>
                  </a:tcPr>
                </a:tc>
                <a:tc>
                  <a:txBody>
                    <a:bodyPr/>
                    <a:lstStyle/>
                    <a:p>
                      <a:pPr indent="0" lvl="0" marL="0" marR="0" rtl="0" algn="r">
                        <a:lnSpc>
                          <a:spcPct val="100000"/>
                        </a:lnSpc>
                        <a:spcBef>
                          <a:spcPts val="0"/>
                        </a:spcBef>
                        <a:spcAft>
                          <a:spcPts val="0"/>
                        </a:spcAft>
                        <a:buClr>
                          <a:srgbClr val="000000"/>
                        </a:buClr>
                        <a:buSzPts val="1400"/>
                        <a:buFont typeface="Arial"/>
                        <a:buNone/>
                      </a:pPr>
                      <a:r>
                        <a:rPr b="1" lang="fi-FI" sz="1400" u="none" cap="none" strike="noStrike">
                          <a:latin typeface="Raleway"/>
                          <a:ea typeface="Raleway"/>
                          <a:cs typeface="Raleway"/>
                          <a:sym typeface="Raleway"/>
                        </a:rPr>
                        <a:t>36</a:t>
                      </a:r>
                      <a:endParaRPr sz="1400" u="none" cap="none" strike="noStrike"/>
                    </a:p>
                  </a:txBody>
                  <a:tcPr marT="7200" marB="7200" marR="5400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002E7D"/>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FFFF"/>
                    </a:solidFill>
                  </a:tcPr>
                </a:tc>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g16200533758_0_25"/>
          <p:cNvSpPr txBox="1"/>
          <p:nvPr>
            <p:ph type="title"/>
          </p:nvPr>
        </p:nvSpPr>
        <p:spPr>
          <a:xfrm>
            <a:off x="536143" y="143452"/>
            <a:ext cx="5937000" cy="942900"/>
          </a:xfrm>
          <a:prstGeom prst="rect">
            <a:avLst/>
          </a:prstGeom>
          <a:noFill/>
          <a:ln>
            <a:noFill/>
          </a:ln>
        </p:spPr>
        <p:txBody>
          <a:bodyPr anchorCtr="0" anchor="b" bIns="45700" lIns="91425" spcFirstLastPara="1" rIns="91425" wrap="square" tIns="45700">
            <a:noAutofit/>
          </a:bodyPr>
          <a:lstStyle/>
          <a:p>
            <a:pPr indent="0" lvl="0" marL="0" marR="0" rtl="0" algn="l">
              <a:lnSpc>
                <a:spcPct val="80000"/>
              </a:lnSpc>
              <a:spcBef>
                <a:spcPts val="0"/>
              </a:spcBef>
              <a:spcAft>
                <a:spcPts val="0"/>
              </a:spcAft>
              <a:buClr>
                <a:srgbClr val="002E7D"/>
              </a:buClr>
              <a:buSzPts val="3600"/>
              <a:buFont typeface="Raleway"/>
              <a:buNone/>
            </a:pPr>
            <a:r>
              <a:rPr lang="fi-FI"/>
              <a:t>MISSÄ ASUA?</a:t>
            </a:r>
            <a:endParaRPr/>
          </a:p>
        </p:txBody>
      </p:sp>
      <p:sp>
        <p:nvSpPr>
          <p:cNvPr id="500" name="Google Shape;500;g16200533758_0_25"/>
          <p:cNvSpPr txBox="1"/>
          <p:nvPr>
            <p:ph idx="1" type="body"/>
          </p:nvPr>
        </p:nvSpPr>
        <p:spPr>
          <a:xfrm>
            <a:off x="298120" y="1207786"/>
            <a:ext cx="4908600" cy="2442000"/>
          </a:xfrm>
          <a:prstGeom prst="rect">
            <a:avLst/>
          </a:prstGeom>
          <a:noFill/>
          <a:ln>
            <a:noFill/>
          </a:ln>
        </p:spPr>
        <p:txBody>
          <a:bodyPr anchorCtr="0" anchor="t" bIns="45700" lIns="91425" spcFirstLastPara="1" rIns="91425" wrap="square" tIns="45700">
            <a:noAutofit/>
          </a:bodyPr>
          <a:lstStyle/>
          <a:p>
            <a:pPr indent="-342900" lvl="0" marL="342900" rtl="0" algn="l">
              <a:lnSpc>
                <a:spcPct val="150000"/>
              </a:lnSpc>
              <a:spcBef>
                <a:spcPts val="0"/>
              </a:spcBef>
              <a:spcAft>
                <a:spcPts val="0"/>
              </a:spcAft>
              <a:buSzPts val="2200"/>
              <a:buChar char="•"/>
            </a:pPr>
            <a:r>
              <a:rPr b="0" i="0" lang="fi-FI" sz="2000" u="none" cap="none" strike="noStrike"/>
              <a:t>Otaniemi sijaitsee</a:t>
            </a:r>
            <a:r>
              <a:rPr lang="fi-FI" sz="2000"/>
              <a:t> Espoon rajalla</a:t>
            </a:r>
            <a:endParaRPr sz="2000"/>
          </a:p>
          <a:p>
            <a:pPr indent="-342900" lvl="0" marL="342900" rtl="0" algn="l">
              <a:lnSpc>
                <a:spcPct val="150000"/>
              </a:lnSpc>
              <a:spcBef>
                <a:spcPts val="480"/>
              </a:spcBef>
              <a:spcAft>
                <a:spcPts val="0"/>
              </a:spcAft>
              <a:buSzPts val="2200"/>
              <a:buChar char="•"/>
            </a:pPr>
            <a:r>
              <a:rPr lang="fi-FI" sz="2000"/>
              <a:t>Kaukaa tulevat etusijalla asuntojonoissa</a:t>
            </a:r>
            <a:endParaRPr/>
          </a:p>
          <a:p>
            <a:pPr indent="-342900" lvl="0" marL="342900" rtl="0" algn="l">
              <a:lnSpc>
                <a:spcPct val="150000"/>
              </a:lnSpc>
              <a:spcBef>
                <a:spcPts val="480"/>
              </a:spcBef>
              <a:spcAft>
                <a:spcPts val="0"/>
              </a:spcAft>
              <a:buSzPts val="2200"/>
              <a:buChar char="•"/>
            </a:pPr>
            <a:r>
              <a:rPr b="0" i="0" lang="fi-FI" sz="2000" u="none" cap="none" strike="noStrike"/>
              <a:t>Asuntoja kampuksella</a:t>
            </a:r>
            <a:r>
              <a:rPr lang="fi-FI" sz="2000"/>
              <a:t>, Espoossa</a:t>
            </a:r>
            <a:r>
              <a:rPr b="0" i="0" lang="fi-FI" sz="2000" u="none" cap="none" strike="noStrike"/>
              <a:t> tai</a:t>
            </a:r>
            <a:r>
              <a:rPr lang="fi-FI" sz="2000"/>
              <a:t> </a:t>
            </a:r>
            <a:r>
              <a:rPr b="0" i="0" lang="fi-FI" sz="2000" u="none" cap="none" strike="noStrike"/>
              <a:t>Helsingissä</a:t>
            </a:r>
            <a:endParaRPr b="0" i="0" sz="2000" u="none" cap="none" strike="noStrike"/>
          </a:p>
          <a:p>
            <a:pPr indent="0" lvl="0" marL="342900" marR="0" rtl="0" algn="l">
              <a:lnSpc>
                <a:spcPct val="100000"/>
              </a:lnSpc>
              <a:spcBef>
                <a:spcPts val="480"/>
              </a:spcBef>
              <a:spcAft>
                <a:spcPts val="0"/>
              </a:spcAft>
              <a:buSzPts val="1920"/>
              <a:buNone/>
            </a:pPr>
            <a:r>
              <a:t/>
            </a:r>
            <a:endParaRPr/>
          </a:p>
        </p:txBody>
      </p:sp>
      <p:grpSp>
        <p:nvGrpSpPr>
          <p:cNvPr id="501" name="Google Shape;501;g16200533758_0_25"/>
          <p:cNvGrpSpPr/>
          <p:nvPr/>
        </p:nvGrpSpPr>
        <p:grpSpPr>
          <a:xfrm>
            <a:off x="5426899" y="410648"/>
            <a:ext cx="3418983" cy="4394795"/>
            <a:chOff x="5288098" y="205986"/>
            <a:chExt cx="3418983" cy="4394795"/>
          </a:xfrm>
        </p:grpSpPr>
        <p:grpSp>
          <p:nvGrpSpPr>
            <p:cNvPr id="502" name="Google Shape;502;g16200533758_0_25"/>
            <p:cNvGrpSpPr/>
            <p:nvPr/>
          </p:nvGrpSpPr>
          <p:grpSpPr>
            <a:xfrm>
              <a:off x="7601247" y="205986"/>
              <a:ext cx="1085956" cy="1886259"/>
              <a:chOff x="6394302" y="205979"/>
              <a:chExt cx="2292498" cy="3991237"/>
            </a:xfrm>
          </p:grpSpPr>
          <p:pic>
            <p:nvPicPr>
              <p:cNvPr descr="Tiedosto:Suomi.karttapohja.svg" id="503" name="Google Shape;503;g16200533758_0_25"/>
              <p:cNvPicPr preferRelativeResize="0"/>
              <p:nvPr/>
            </p:nvPicPr>
            <p:blipFill rotWithShape="1">
              <a:blip r:embed="rId3">
                <a:alphaModFix/>
              </a:blip>
              <a:srcRect b="0" l="0" r="0" t="0"/>
              <a:stretch/>
            </p:blipFill>
            <p:spPr>
              <a:xfrm>
                <a:off x="6394302" y="205979"/>
                <a:ext cx="2292498" cy="3991237"/>
              </a:xfrm>
              <a:prstGeom prst="rect">
                <a:avLst/>
              </a:prstGeom>
              <a:noFill/>
              <a:ln>
                <a:noFill/>
              </a:ln>
            </p:spPr>
          </p:pic>
          <p:sp>
            <p:nvSpPr>
              <p:cNvPr id="504" name="Google Shape;504;g16200533758_0_25"/>
              <p:cNvSpPr/>
              <p:nvPr/>
            </p:nvSpPr>
            <p:spPr>
              <a:xfrm>
                <a:off x="7200900" y="3954780"/>
                <a:ext cx="400200" cy="242400"/>
              </a:xfrm>
              <a:prstGeom prst="rect">
                <a:avLst/>
              </a:prstGeom>
              <a:noFill/>
              <a:ln cap="flat" cmpd="sng" w="19050">
                <a:solidFill>
                  <a:srgbClr val="00337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cxnSp>
          <p:nvCxnSpPr>
            <p:cNvPr id="505" name="Google Shape;505;g16200533758_0_25"/>
            <p:cNvCxnSpPr/>
            <p:nvPr/>
          </p:nvCxnSpPr>
          <p:spPr>
            <a:xfrm flipH="1">
              <a:off x="5288098" y="1977537"/>
              <a:ext cx="2694900" cy="351600"/>
            </a:xfrm>
            <a:prstGeom prst="straightConnector1">
              <a:avLst/>
            </a:prstGeom>
            <a:noFill/>
            <a:ln cap="flat" cmpd="sng" w="19050">
              <a:solidFill>
                <a:srgbClr val="002D66"/>
              </a:solidFill>
              <a:prstDash val="solid"/>
              <a:round/>
              <a:headEnd len="sm" w="sm" type="none"/>
              <a:tailEnd len="sm" w="sm" type="none"/>
            </a:ln>
          </p:spPr>
        </p:cxnSp>
        <p:cxnSp>
          <p:nvCxnSpPr>
            <p:cNvPr id="506" name="Google Shape;506;g16200533758_0_25"/>
            <p:cNvCxnSpPr/>
            <p:nvPr/>
          </p:nvCxnSpPr>
          <p:spPr>
            <a:xfrm>
              <a:off x="8172483" y="1977537"/>
              <a:ext cx="514200" cy="351600"/>
            </a:xfrm>
            <a:prstGeom prst="straightConnector1">
              <a:avLst/>
            </a:prstGeom>
            <a:noFill/>
            <a:ln cap="flat" cmpd="sng" w="19050">
              <a:solidFill>
                <a:srgbClr val="002D66"/>
              </a:solidFill>
              <a:prstDash val="solid"/>
              <a:round/>
              <a:headEnd len="sm" w="sm" type="none"/>
              <a:tailEnd len="sm" w="sm" type="none"/>
            </a:ln>
          </p:spPr>
        </p:cxnSp>
        <p:pic>
          <p:nvPicPr>
            <p:cNvPr id="507" name="Google Shape;507;g16200533758_0_25"/>
            <p:cNvPicPr preferRelativeResize="0"/>
            <p:nvPr/>
          </p:nvPicPr>
          <p:blipFill rotWithShape="1">
            <a:blip r:embed="rId4">
              <a:alphaModFix/>
            </a:blip>
            <a:srcRect b="0" l="0" r="0" t="0"/>
            <a:stretch/>
          </p:blipFill>
          <p:spPr>
            <a:xfrm>
              <a:off x="5288196" y="2335234"/>
              <a:ext cx="3418885" cy="2265547"/>
            </a:xfrm>
            <a:prstGeom prst="rect">
              <a:avLst/>
            </a:prstGeom>
            <a:noFill/>
            <a:ln>
              <a:noFill/>
            </a:ln>
          </p:spPr>
        </p:pic>
        <p:sp>
          <p:nvSpPr>
            <p:cNvPr id="508" name="Google Shape;508;g16200533758_0_25"/>
            <p:cNvSpPr/>
            <p:nvPr/>
          </p:nvSpPr>
          <p:spPr>
            <a:xfrm>
              <a:off x="5415292" y="2396333"/>
              <a:ext cx="617100" cy="582900"/>
            </a:xfrm>
            <a:prstGeom prst="rect">
              <a:avLst/>
            </a:prstGeom>
            <a:noFill/>
            <a:ln cap="flat" cmpd="sng" w="19050">
              <a:solidFill>
                <a:srgbClr val="002D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509" name="Google Shape;509;g16200533758_0_25"/>
          <p:cNvGrpSpPr/>
          <p:nvPr/>
        </p:nvGrpSpPr>
        <p:grpSpPr>
          <a:xfrm>
            <a:off x="656493" y="2158491"/>
            <a:ext cx="4191867" cy="2396596"/>
            <a:chOff x="187822" y="-152008"/>
            <a:chExt cx="4191867" cy="2396596"/>
          </a:xfrm>
        </p:grpSpPr>
        <p:sp>
          <p:nvSpPr>
            <p:cNvPr id="510" name="Google Shape;510;g16200533758_0_25"/>
            <p:cNvSpPr/>
            <p:nvPr/>
          </p:nvSpPr>
          <p:spPr>
            <a:xfrm>
              <a:off x="187822" y="1502848"/>
              <a:ext cx="1218600" cy="731100"/>
            </a:xfrm>
            <a:prstGeom prst="roundRect">
              <a:avLst>
                <a:gd fmla="val 10000" name="adj"/>
              </a:avLst>
            </a:prstGeom>
            <a:solidFill>
              <a:srgbClr val="001D6A"/>
            </a:solidFill>
            <a:ln>
              <a:noFill/>
            </a:ln>
            <a:effectLst>
              <a:outerShdw blurRad="57150" rotWithShape="0" algn="bl" dir="5400000" dist="19050">
                <a:srgbClr val="000000">
                  <a:alpha val="4941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 name="Google Shape;511;g16200533758_0_25"/>
            <p:cNvSpPr txBox="1"/>
            <p:nvPr/>
          </p:nvSpPr>
          <p:spPr>
            <a:xfrm>
              <a:off x="209239" y="1524265"/>
              <a:ext cx="1176000" cy="6885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400"/>
                <a:buFont typeface="Arial"/>
                <a:buNone/>
              </a:pPr>
              <a:r>
                <a:rPr b="0" i="0" lang="fi-FI" sz="2400" u="none" cap="none" strike="noStrike">
                  <a:solidFill>
                    <a:schemeClr val="lt1"/>
                  </a:solidFill>
                  <a:latin typeface="Raleway SemiBold"/>
                  <a:ea typeface="Raleway SemiBold"/>
                  <a:cs typeface="Raleway SemiBold"/>
                  <a:sym typeface="Raleway SemiBold"/>
                </a:rPr>
                <a:t>AYY</a:t>
              </a:r>
              <a:endParaRPr b="0" i="0" sz="2400" u="none" cap="none" strike="noStrike">
                <a:solidFill>
                  <a:schemeClr val="lt1"/>
                </a:solidFill>
                <a:latin typeface="Raleway SemiBold"/>
                <a:ea typeface="Raleway SemiBold"/>
                <a:cs typeface="Raleway SemiBold"/>
                <a:sym typeface="Raleway SemiBold"/>
              </a:endParaRPr>
            </a:p>
          </p:txBody>
        </p:sp>
        <p:sp>
          <p:nvSpPr>
            <p:cNvPr id="512" name="Google Shape;512;g16200533758_0_25"/>
            <p:cNvSpPr/>
            <p:nvPr/>
          </p:nvSpPr>
          <p:spPr>
            <a:xfrm rot="-25607">
              <a:off x="4069618" y="-151159"/>
              <a:ext cx="161104" cy="302107"/>
            </a:xfrm>
            <a:prstGeom prst="rightArrow">
              <a:avLst>
                <a:gd fmla="val 60000" name="adj1"/>
                <a:gd fmla="val 50000" name="adj2"/>
              </a:avLst>
            </a:prstGeom>
            <a:solidFill>
              <a:schemeClr val="lt1">
                <a:alpha val="0"/>
              </a:schemeClr>
            </a:solidFill>
            <a:ln>
              <a:noFill/>
            </a:ln>
            <a:effectLst>
              <a:outerShdw blurRad="57150" rotWithShape="0" algn="bl" dir="5400000" dist="19050">
                <a:srgbClr val="000000">
                  <a:alpha val="4941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 name="Google Shape;513;g16200533758_0_25"/>
            <p:cNvSpPr txBox="1"/>
            <p:nvPr/>
          </p:nvSpPr>
          <p:spPr>
            <a:xfrm rot="-27428">
              <a:off x="4069591" y="-90560"/>
              <a:ext cx="112804" cy="181204"/>
            </a:xfrm>
            <a:prstGeom prst="rect">
              <a:avLst/>
            </a:prstGeom>
            <a:noFill/>
            <a:ln>
              <a:noFill/>
            </a:ln>
            <a:effectLst>
              <a:outerShdw blurRad="57150" rotWithShape="0" algn="bl" dir="5400000" dist="19050">
                <a:srgbClr val="000000">
                  <a:alpha val="49411"/>
                </a:srgbClr>
              </a:outerShdw>
            </a:effectLst>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300"/>
                <a:buFont typeface="Arial"/>
                <a:buNone/>
              </a:pPr>
              <a:r>
                <a:t/>
              </a:r>
              <a:endParaRPr b="0" i="0" sz="1300" u="none" cap="none" strike="noStrike">
                <a:solidFill>
                  <a:schemeClr val="lt1"/>
                </a:solidFill>
                <a:latin typeface="Arial"/>
                <a:ea typeface="Arial"/>
                <a:cs typeface="Arial"/>
                <a:sym typeface="Arial"/>
              </a:endParaRPr>
            </a:p>
          </p:txBody>
        </p:sp>
        <p:sp>
          <p:nvSpPr>
            <p:cNvPr id="514" name="Google Shape;514;g16200533758_0_25"/>
            <p:cNvSpPr/>
            <p:nvPr/>
          </p:nvSpPr>
          <p:spPr>
            <a:xfrm>
              <a:off x="1710296" y="1492209"/>
              <a:ext cx="1218600" cy="731100"/>
            </a:xfrm>
            <a:prstGeom prst="roundRect">
              <a:avLst>
                <a:gd fmla="val 10000" name="adj"/>
              </a:avLst>
            </a:prstGeom>
            <a:solidFill>
              <a:srgbClr val="1D73BC"/>
            </a:solidFill>
            <a:ln>
              <a:noFill/>
            </a:ln>
            <a:effectLst>
              <a:outerShdw blurRad="57150" rotWithShape="0" algn="bl" dir="5400000" dist="19050">
                <a:srgbClr val="000000">
                  <a:alpha val="4941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 name="Google Shape;515;g16200533758_0_25"/>
            <p:cNvSpPr txBox="1"/>
            <p:nvPr/>
          </p:nvSpPr>
          <p:spPr>
            <a:xfrm>
              <a:off x="1731663" y="1513589"/>
              <a:ext cx="1176000" cy="688500"/>
            </a:xfrm>
            <a:prstGeom prst="rect">
              <a:avLst/>
            </a:prstGeom>
            <a:solidFill>
              <a:srgbClr val="1D73BC"/>
            </a:solidFill>
            <a:ln cap="flat" cmpd="sng" w="9525">
              <a:solidFill>
                <a:srgbClr val="1D73B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400"/>
                <a:buFont typeface="Arial"/>
                <a:buNone/>
              </a:pPr>
              <a:r>
                <a:rPr b="0" i="0" lang="fi-FI" sz="2400" u="none" cap="none" strike="noStrike">
                  <a:solidFill>
                    <a:schemeClr val="lt1"/>
                  </a:solidFill>
                  <a:latin typeface="Raleway SemiBold"/>
                  <a:ea typeface="Raleway SemiBold"/>
                  <a:cs typeface="Raleway SemiBold"/>
                  <a:sym typeface="Raleway SemiBold"/>
                </a:rPr>
                <a:t>HOAS</a:t>
              </a:r>
              <a:endParaRPr b="0" i="0" sz="2400" u="none" cap="none" strike="noStrike">
                <a:solidFill>
                  <a:schemeClr val="lt1"/>
                </a:solidFill>
                <a:latin typeface="Raleway SemiBold"/>
                <a:ea typeface="Raleway SemiBold"/>
                <a:cs typeface="Raleway SemiBold"/>
                <a:sym typeface="Raleway SemiBold"/>
              </a:endParaRPr>
            </a:p>
          </p:txBody>
        </p:sp>
        <p:sp>
          <p:nvSpPr>
            <p:cNvPr id="516" name="Google Shape;516;g16200533758_0_25"/>
            <p:cNvSpPr/>
            <p:nvPr/>
          </p:nvSpPr>
          <p:spPr>
            <a:xfrm rot="50305">
              <a:off x="3643381" y="-151124"/>
              <a:ext cx="123013" cy="302134"/>
            </a:xfrm>
            <a:prstGeom prst="rightArrow">
              <a:avLst>
                <a:gd fmla="val 60000" name="adj1"/>
                <a:gd fmla="val 50000" name="adj2"/>
              </a:avLst>
            </a:prstGeom>
            <a:solidFill>
              <a:schemeClr val="lt1">
                <a:alpha val="0"/>
              </a:schemeClr>
            </a:solidFill>
            <a:ln>
              <a:noFill/>
            </a:ln>
            <a:effectLst>
              <a:outerShdw blurRad="57150" rotWithShape="0" algn="bl" dir="5400000" dist="19050">
                <a:srgbClr val="000000">
                  <a:alpha val="4941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g16200533758_0_25"/>
            <p:cNvSpPr txBox="1"/>
            <p:nvPr/>
          </p:nvSpPr>
          <p:spPr>
            <a:xfrm rot="47910">
              <a:off x="3643397" y="-90976"/>
              <a:ext cx="86108" cy="181220"/>
            </a:xfrm>
            <a:prstGeom prst="rect">
              <a:avLst/>
            </a:prstGeom>
            <a:noFill/>
            <a:ln>
              <a:noFill/>
            </a:ln>
            <a:effectLst>
              <a:outerShdw blurRad="57150" rotWithShape="0" algn="bl" dir="5400000" dist="19050">
                <a:srgbClr val="000000">
                  <a:alpha val="49411"/>
                </a:srgbClr>
              </a:outerShdw>
            </a:effectLst>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300"/>
                <a:buFont typeface="Arial"/>
                <a:buNone/>
              </a:pPr>
              <a:r>
                <a:t/>
              </a:r>
              <a:endParaRPr b="0" i="0" sz="1300" u="none" cap="none" strike="noStrike">
                <a:solidFill>
                  <a:schemeClr val="lt1"/>
                </a:solidFill>
                <a:latin typeface="Arial"/>
                <a:ea typeface="Arial"/>
                <a:cs typeface="Arial"/>
                <a:sym typeface="Arial"/>
              </a:endParaRPr>
            </a:p>
          </p:txBody>
        </p:sp>
        <p:sp>
          <p:nvSpPr>
            <p:cNvPr id="518" name="Google Shape;518;g16200533758_0_25"/>
            <p:cNvSpPr/>
            <p:nvPr/>
          </p:nvSpPr>
          <p:spPr>
            <a:xfrm>
              <a:off x="3161089" y="1513488"/>
              <a:ext cx="1218600" cy="731100"/>
            </a:xfrm>
            <a:prstGeom prst="roundRect">
              <a:avLst>
                <a:gd fmla="val 10000" name="adj"/>
              </a:avLst>
            </a:prstGeom>
            <a:solidFill>
              <a:srgbClr val="888888"/>
            </a:solidFill>
            <a:ln>
              <a:noFill/>
            </a:ln>
            <a:effectLst>
              <a:outerShdw blurRad="57150" rotWithShape="0" algn="bl" dir="5400000" dist="19050">
                <a:srgbClr val="000000">
                  <a:alpha val="4941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g16200533758_0_25"/>
            <p:cNvSpPr txBox="1"/>
            <p:nvPr/>
          </p:nvSpPr>
          <p:spPr>
            <a:xfrm>
              <a:off x="3182431" y="1534843"/>
              <a:ext cx="1176000" cy="688500"/>
            </a:xfrm>
            <a:prstGeom prst="rect">
              <a:avLst/>
            </a:prstGeom>
            <a:solidFill>
              <a:srgbClr val="888888"/>
            </a:solid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000000"/>
                </a:buClr>
                <a:buSzPts val="1600"/>
                <a:buFont typeface="Arial"/>
                <a:buNone/>
              </a:pPr>
              <a:r>
                <a:rPr b="0" i="0" lang="fi-FI" sz="1600" u="none" cap="none" strike="noStrike">
                  <a:solidFill>
                    <a:schemeClr val="lt1"/>
                  </a:solidFill>
                  <a:latin typeface="Raleway SemiBold"/>
                  <a:ea typeface="Raleway SemiBold"/>
                  <a:cs typeface="Raleway SemiBold"/>
                  <a:sym typeface="Raleway SemiBold"/>
                </a:rPr>
                <a:t>Osakunnat</a:t>
              </a:r>
              <a:endParaRPr b="0" i="0" sz="1600" u="none" cap="none" strike="noStrike">
                <a:solidFill>
                  <a:schemeClr val="lt1"/>
                </a:solidFill>
                <a:latin typeface="Raleway SemiBold"/>
                <a:ea typeface="Raleway SemiBold"/>
                <a:cs typeface="Raleway SemiBold"/>
                <a:sym typeface="Raleway SemiBold"/>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4"/>
          <p:cNvSpPr txBox="1"/>
          <p:nvPr>
            <p:ph type="title"/>
          </p:nvPr>
        </p:nvSpPr>
        <p:spPr>
          <a:xfrm>
            <a:off x="345882" y="199776"/>
            <a:ext cx="8229600" cy="857250"/>
          </a:xfrm>
          <a:prstGeom prst="rect">
            <a:avLst/>
          </a:prstGeom>
          <a:noFill/>
          <a:ln>
            <a:noFill/>
          </a:ln>
        </p:spPr>
        <p:txBody>
          <a:bodyPr anchorCtr="0" anchor="b" bIns="45700" lIns="91425" spcFirstLastPara="1" rIns="91425" wrap="square" tIns="45700">
            <a:noAutofit/>
          </a:bodyPr>
          <a:lstStyle/>
          <a:p>
            <a:pPr indent="0" lvl="0" marL="0" marR="0" rtl="0" algn="l">
              <a:lnSpc>
                <a:spcPct val="80000"/>
              </a:lnSpc>
              <a:spcBef>
                <a:spcPts val="0"/>
              </a:spcBef>
              <a:spcAft>
                <a:spcPts val="0"/>
              </a:spcAft>
              <a:buClr>
                <a:srgbClr val="002E7D"/>
              </a:buClr>
              <a:buSzPts val="4000"/>
              <a:buFont typeface="Raleway"/>
              <a:buNone/>
            </a:pPr>
            <a:r>
              <a:rPr lang="fi-FI"/>
              <a:t>TUTA</a:t>
            </a:r>
            <a:endParaRPr/>
          </a:p>
        </p:txBody>
      </p:sp>
      <p:grpSp>
        <p:nvGrpSpPr>
          <p:cNvPr id="131" name="Google Shape;131;p4"/>
          <p:cNvGrpSpPr/>
          <p:nvPr/>
        </p:nvGrpSpPr>
        <p:grpSpPr>
          <a:xfrm>
            <a:off x="668825" y="247484"/>
            <a:ext cx="7583712" cy="3903094"/>
            <a:chOff x="435255" y="0"/>
            <a:chExt cx="7583712" cy="3903094"/>
          </a:xfrm>
        </p:grpSpPr>
        <p:sp>
          <p:nvSpPr>
            <p:cNvPr id="132" name="Google Shape;132;p4"/>
            <p:cNvSpPr/>
            <p:nvPr/>
          </p:nvSpPr>
          <p:spPr>
            <a:xfrm>
              <a:off x="1896636" y="2425383"/>
              <a:ext cx="1721502" cy="1477711"/>
            </a:xfrm>
            <a:prstGeom prst="hexagon">
              <a:avLst>
                <a:gd fmla="val 25000" name="adj"/>
                <a:gd fmla="val 115470" name="vf"/>
              </a:avLst>
            </a:prstGeom>
            <a:solidFill>
              <a:srgbClr val="001D6A"/>
            </a:solidFill>
            <a:ln cap="flat" cmpd="sng" w="25400">
              <a:solidFill>
                <a:srgbClr val="001D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4"/>
            <p:cNvSpPr txBox="1"/>
            <p:nvPr/>
          </p:nvSpPr>
          <p:spPr>
            <a:xfrm>
              <a:off x="2037131" y="2651886"/>
              <a:ext cx="1542114" cy="1020019"/>
            </a:xfrm>
            <a:prstGeom prst="rect">
              <a:avLst/>
            </a:prstGeom>
            <a:noFill/>
            <a:ln>
              <a:noFill/>
            </a:ln>
          </p:spPr>
          <p:txBody>
            <a:bodyPr anchorCtr="0" anchor="ctr" bIns="22850" lIns="0" spcFirstLastPara="1" rIns="0" wrap="square" tIns="22850">
              <a:noAutofit/>
            </a:bodyPr>
            <a:lstStyle/>
            <a:p>
              <a:pPr indent="0" lvl="0" marL="0" marR="0" rtl="0" algn="ctr">
                <a:lnSpc>
                  <a:spcPct val="90000"/>
                </a:lnSpc>
                <a:spcBef>
                  <a:spcPts val="0"/>
                </a:spcBef>
                <a:spcAft>
                  <a:spcPts val="0"/>
                </a:spcAft>
                <a:buClr>
                  <a:srgbClr val="000000"/>
                </a:buClr>
                <a:buSzPts val="1800"/>
                <a:buFont typeface="Arial"/>
                <a:buNone/>
              </a:pPr>
              <a:r>
                <a:rPr b="0" i="0" lang="fi-FI" sz="1800" u="none" cap="none" strike="noStrike">
                  <a:solidFill>
                    <a:schemeClr val="lt1"/>
                  </a:solidFill>
                  <a:latin typeface="Raleway SemiBold"/>
                  <a:ea typeface="Raleway SemiBold"/>
                  <a:cs typeface="Raleway SemiBold"/>
                  <a:sym typeface="Raleway SemiBold"/>
                </a:rPr>
                <a:t>Tekniikkaa ja liiketoimintaa</a:t>
              </a:r>
              <a:endParaRPr b="0" i="0" sz="1800" u="none" cap="none" strike="noStrike">
                <a:solidFill>
                  <a:schemeClr val="lt1"/>
                </a:solidFill>
                <a:latin typeface="Raleway SemiBold"/>
                <a:ea typeface="Raleway SemiBold"/>
                <a:cs typeface="Raleway SemiBold"/>
                <a:sym typeface="Raleway SemiBold"/>
              </a:endParaRPr>
            </a:p>
          </p:txBody>
        </p:sp>
        <p:sp>
          <p:nvSpPr>
            <p:cNvPr id="134" name="Google Shape;134;p4"/>
            <p:cNvSpPr/>
            <p:nvPr/>
          </p:nvSpPr>
          <p:spPr>
            <a:xfrm>
              <a:off x="2262209" y="3660660"/>
              <a:ext cx="200968" cy="173297"/>
            </a:xfrm>
            <a:prstGeom prst="hexagon">
              <a:avLst>
                <a:gd fmla="val 25000" name="adj"/>
                <a:gd fmla="val 115470" name="vf"/>
              </a:avLst>
            </a:prstGeom>
            <a:solidFill>
              <a:schemeClr val="lt2"/>
            </a:solidFill>
            <a:ln cap="flat" cmpd="sng" w="25400">
              <a:solidFill>
                <a:srgbClr val="001D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4"/>
            <p:cNvSpPr/>
            <p:nvPr/>
          </p:nvSpPr>
          <p:spPr>
            <a:xfrm>
              <a:off x="435255" y="1622126"/>
              <a:ext cx="1721502" cy="1477711"/>
            </a:xfrm>
            <a:prstGeom prst="hexagon">
              <a:avLst>
                <a:gd fmla="val 25000" name="adj"/>
                <a:gd fmla="val 115470" name="vf"/>
              </a:avLst>
            </a:prstGeom>
            <a:blipFill rotWithShape="1">
              <a:blip r:embed="rId3">
                <a:alphaModFix/>
              </a:blip>
              <a:stretch>
                <a:fillRect b="0" l="-13993" r="-13993" t="0"/>
              </a:stretch>
            </a:blipFill>
            <a:ln cap="flat" cmpd="sng" w="25400">
              <a:solidFill>
                <a:srgbClr val="001D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4"/>
            <p:cNvSpPr/>
            <p:nvPr/>
          </p:nvSpPr>
          <p:spPr>
            <a:xfrm>
              <a:off x="1600871" y="2894925"/>
              <a:ext cx="200968" cy="173297"/>
            </a:xfrm>
            <a:prstGeom prst="hexagon">
              <a:avLst>
                <a:gd fmla="val 25000" name="adj"/>
                <a:gd fmla="val 115470" name="vf"/>
              </a:avLst>
            </a:prstGeom>
            <a:solidFill>
              <a:schemeClr val="lt2"/>
            </a:solidFill>
            <a:ln cap="flat" cmpd="sng" w="25400">
              <a:solidFill>
                <a:srgbClr val="001D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4"/>
            <p:cNvSpPr/>
            <p:nvPr/>
          </p:nvSpPr>
          <p:spPr>
            <a:xfrm>
              <a:off x="3356501" y="1610807"/>
              <a:ext cx="1721502" cy="1477711"/>
            </a:xfrm>
            <a:prstGeom prst="hexagon">
              <a:avLst>
                <a:gd fmla="val 25000" name="adj"/>
                <a:gd fmla="val 115470" name="vf"/>
              </a:avLst>
            </a:prstGeom>
            <a:solidFill>
              <a:srgbClr val="001D6A"/>
            </a:solidFill>
            <a:ln cap="flat" cmpd="sng" w="25400">
              <a:solidFill>
                <a:srgbClr val="001D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4"/>
            <p:cNvSpPr txBox="1"/>
            <p:nvPr/>
          </p:nvSpPr>
          <p:spPr>
            <a:xfrm>
              <a:off x="3591793" y="1853328"/>
              <a:ext cx="1258500" cy="1020000"/>
            </a:xfrm>
            <a:prstGeom prst="rect">
              <a:avLst/>
            </a:prstGeom>
            <a:noFill/>
            <a:ln>
              <a:noFill/>
            </a:ln>
          </p:spPr>
          <p:txBody>
            <a:bodyPr anchorCtr="0" anchor="ctr" bIns="22850" lIns="0" spcFirstLastPara="1" rIns="0" wrap="square" tIns="22850">
              <a:noAutofit/>
            </a:bodyPr>
            <a:lstStyle/>
            <a:p>
              <a:pPr indent="0" lvl="0" marL="0" marR="0" rtl="0" algn="ctr">
                <a:lnSpc>
                  <a:spcPct val="90000"/>
                </a:lnSpc>
                <a:spcBef>
                  <a:spcPts val="0"/>
                </a:spcBef>
                <a:spcAft>
                  <a:spcPts val="0"/>
                </a:spcAft>
                <a:buClr>
                  <a:srgbClr val="000000"/>
                </a:buClr>
                <a:buSzPts val="1800"/>
                <a:buFont typeface="Arial"/>
                <a:buNone/>
              </a:pPr>
              <a:r>
                <a:rPr b="0" i="0" lang="fi-FI" sz="1800" u="none" cap="none" strike="noStrike">
                  <a:solidFill>
                    <a:schemeClr val="lt1"/>
                  </a:solidFill>
                  <a:latin typeface="Raleway SemiBold"/>
                  <a:ea typeface="Raleway SemiBold"/>
                  <a:cs typeface="Raleway SemiBold"/>
                  <a:sym typeface="Raleway SemiBold"/>
                </a:rPr>
                <a:t>Ongelman-ratkaisua</a:t>
              </a:r>
              <a:endParaRPr b="0" i="0" sz="1800" u="none" cap="none" strike="noStrike">
                <a:solidFill>
                  <a:schemeClr val="lt1"/>
                </a:solidFill>
                <a:latin typeface="Raleway SemiBold"/>
                <a:ea typeface="Raleway SemiBold"/>
                <a:cs typeface="Raleway SemiBold"/>
                <a:sym typeface="Raleway SemiBold"/>
              </a:endParaRPr>
            </a:p>
          </p:txBody>
        </p:sp>
        <p:sp>
          <p:nvSpPr>
            <p:cNvPr id="139" name="Google Shape;139;p4"/>
            <p:cNvSpPr/>
            <p:nvPr/>
          </p:nvSpPr>
          <p:spPr>
            <a:xfrm>
              <a:off x="4535769" y="2882045"/>
              <a:ext cx="200968" cy="173297"/>
            </a:xfrm>
            <a:prstGeom prst="hexagon">
              <a:avLst>
                <a:gd fmla="val 25000" name="adj"/>
                <a:gd fmla="val 115470" name="vf"/>
              </a:avLst>
            </a:prstGeom>
            <a:solidFill>
              <a:schemeClr val="lt2"/>
            </a:solidFill>
            <a:ln cap="flat" cmpd="sng" w="25400">
              <a:solidFill>
                <a:srgbClr val="001D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4"/>
            <p:cNvSpPr/>
            <p:nvPr/>
          </p:nvSpPr>
          <p:spPr>
            <a:xfrm>
              <a:off x="4823950" y="2423041"/>
              <a:ext cx="1721502" cy="1477711"/>
            </a:xfrm>
            <a:prstGeom prst="hexagon">
              <a:avLst>
                <a:gd fmla="val 25000" name="adj"/>
                <a:gd fmla="val 115470" name="vf"/>
              </a:avLst>
            </a:prstGeom>
            <a:blipFill rotWithShape="1">
              <a:blip r:embed="rId4">
                <a:alphaModFix/>
              </a:blip>
              <a:stretch>
                <a:fillRect b="0" l="-25988" r="-25990" t="0"/>
              </a:stretch>
            </a:blipFill>
            <a:ln cap="flat" cmpd="sng" w="25400">
              <a:solidFill>
                <a:srgbClr val="001D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4"/>
            <p:cNvSpPr/>
            <p:nvPr/>
          </p:nvSpPr>
          <p:spPr>
            <a:xfrm>
              <a:off x="4863385" y="3085006"/>
              <a:ext cx="200968" cy="173297"/>
            </a:xfrm>
            <a:prstGeom prst="hexagon">
              <a:avLst>
                <a:gd fmla="val 25000" name="adj"/>
                <a:gd fmla="val 115470" name="vf"/>
              </a:avLst>
            </a:prstGeom>
            <a:solidFill>
              <a:schemeClr val="lt2"/>
            </a:solidFill>
            <a:ln cap="flat" cmpd="sng" w="25400">
              <a:solidFill>
                <a:srgbClr val="001D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4"/>
            <p:cNvSpPr/>
            <p:nvPr/>
          </p:nvSpPr>
          <p:spPr>
            <a:xfrm>
              <a:off x="1896636" y="814575"/>
              <a:ext cx="1721502" cy="1477711"/>
            </a:xfrm>
            <a:prstGeom prst="hexagon">
              <a:avLst>
                <a:gd fmla="val 25000" name="adj"/>
                <a:gd fmla="val 115470" name="vf"/>
              </a:avLst>
            </a:prstGeom>
            <a:solidFill>
              <a:srgbClr val="001D6A"/>
            </a:solidFill>
            <a:ln cap="flat" cmpd="sng" w="25400">
              <a:solidFill>
                <a:srgbClr val="001D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4"/>
            <p:cNvSpPr txBox="1"/>
            <p:nvPr/>
          </p:nvSpPr>
          <p:spPr>
            <a:xfrm>
              <a:off x="2163237" y="1043421"/>
              <a:ext cx="1188300" cy="1020019"/>
            </a:xfrm>
            <a:prstGeom prst="rect">
              <a:avLst/>
            </a:prstGeom>
            <a:noFill/>
            <a:ln>
              <a:noFill/>
            </a:ln>
          </p:spPr>
          <p:txBody>
            <a:bodyPr anchorCtr="0" anchor="ctr" bIns="22850" lIns="0" spcFirstLastPara="1" rIns="0" wrap="square" tIns="22850">
              <a:noAutofit/>
            </a:bodyPr>
            <a:lstStyle/>
            <a:p>
              <a:pPr indent="0" lvl="0" marL="0" marR="0" rtl="0" algn="ctr">
                <a:lnSpc>
                  <a:spcPct val="90000"/>
                </a:lnSpc>
                <a:spcBef>
                  <a:spcPts val="0"/>
                </a:spcBef>
                <a:spcAft>
                  <a:spcPts val="0"/>
                </a:spcAft>
                <a:buClr>
                  <a:srgbClr val="000000"/>
                </a:buClr>
                <a:buSzPts val="1800"/>
                <a:buFont typeface="Arial"/>
                <a:buNone/>
              </a:pPr>
              <a:r>
                <a:rPr b="0" i="0" lang="fi-FI" sz="1800" u="none" cap="none" strike="noStrike">
                  <a:solidFill>
                    <a:schemeClr val="lt1"/>
                  </a:solidFill>
                  <a:latin typeface="Raleway SemiBold"/>
                  <a:ea typeface="Raleway SemiBold"/>
                  <a:cs typeface="Raleway SemiBold"/>
                  <a:sym typeface="Raleway SemiBold"/>
                </a:rPr>
                <a:t>Laaja-</a:t>
              </a:r>
              <a:endParaRPr b="0" i="0" sz="1800" u="none" cap="none" strike="noStrike">
                <a:solidFill>
                  <a:schemeClr val="lt1"/>
                </a:solidFill>
                <a:latin typeface="Raleway SemiBold"/>
                <a:ea typeface="Raleway SemiBold"/>
                <a:cs typeface="Raleway SemiBold"/>
                <a:sym typeface="Raleway SemiBold"/>
              </a:endParaRPr>
            </a:p>
            <a:p>
              <a:pPr indent="0" lvl="0" marL="0" marR="0" rtl="0" algn="ctr">
                <a:lnSpc>
                  <a:spcPct val="90000"/>
                </a:lnSpc>
                <a:spcBef>
                  <a:spcPts val="0"/>
                </a:spcBef>
                <a:spcAft>
                  <a:spcPts val="0"/>
                </a:spcAft>
                <a:buClr>
                  <a:srgbClr val="000000"/>
                </a:buClr>
                <a:buSzPts val="1800"/>
                <a:buFont typeface="Arial"/>
                <a:buNone/>
              </a:pPr>
              <a:r>
                <a:rPr b="0" i="0" lang="fi-FI" sz="1800" u="none" cap="none" strike="noStrike">
                  <a:solidFill>
                    <a:schemeClr val="lt1"/>
                  </a:solidFill>
                  <a:latin typeface="Raleway SemiBold"/>
                  <a:ea typeface="Raleway SemiBold"/>
                  <a:cs typeface="Raleway SemiBold"/>
                  <a:sym typeface="Raleway SemiBold"/>
                </a:rPr>
                <a:t>alaista osaamista</a:t>
              </a:r>
              <a:endParaRPr b="0" i="0" sz="1800" u="none" cap="none" strike="noStrike">
                <a:solidFill>
                  <a:schemeClr val="lt1"/>
                </a:solidFill>
                <a:latin typeface="Raleway SemiBold"/>
                <a:ea typeface="Raleway SemiBold"/>
                <a:cs typeface="Raleway SemiBold"/>
                <a:sym typeface="Raleway SemiBold"/>
              </a:endParaRPr>
            </a:p>
          </p:txBody>
        </p:sp>
        <p:sp>
          <p:nvSpPr>
            <p:cNvPr id="144" name="Google Shape;144;p4"/>
            <p:cNvSpPr/>
            <p:nvPr/>
          </p:nvSpPr>
          <p:spPr>
            <a:xfrm>
              <a:off x="3068320" y="845020"/>
              <a:ext cx="200968" cy="173297"/>
            </a:xfrm>
            <a:prstGeom prst="hexagon">
              <a:avLst>
                <a:gd fmla="val 25000" name="adj"/>
                <a:gd fmla="val 115470" name="vf"/>
              </a:avLst>
            </a:prstGeom>
            <a:solidFill>
              <a:schemeClr val="lt2"/>
            </a:solidFill>
            <a:ln cap="flat" cmpd="sng" w="25400">
              <a:solidFill>
                <a:srgbClr val="001D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4"/>
            <p:cNvSpPr/>
            <p:nvPr/>
          </p:nvSpPr>
          <p:spPr>
            <a:xfrm>
              <a:off x="3356501" y="0"/>
              <a:ext cx="1721502" cy="1477711"/>
            </a:xfrm>
            <a:prstGeom prst="hexagon">
              <a:avLst>
                <a:gd fmla="val 25000" name="adj"/>
                <a:gd fmla="val 115470" name="vf"/>
              </a:avLst>
            </a:prstGeom>
            <a:blipFill rotWithShape="1">
              <a:blip r:embed="rId5">
                <a:alphaModFix/>
              </a:blip>
              <a:stretch>
                <a:fillRect b="0" l="-13993" r="-13993" t="0"/>
              </a:stretch>
            </a:blipFill>
            <a:ln cap="flat" cmpd="sng" w="25400">
              <a:solidFill>
                <a:srgbClr val="001D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4"/>
            <p:cNvSpPr/>
            <p:nvPr/>
          </p:nvSpPr>
          <p:spPr>
            <a:xfrm>
              <a:off x="3395936" y="654939"/>
              <a:ext cx="200968" cy="173297"/>
            </a:xfrm>
            <a:prstGeom prst="hexagon">
              <a:avLst>
                <a:gd fmla="val 25000" name="adj"/>
                <a:gd fmla="val 115470" name="vf"/>
              </a:avLst>
            </a:prstGeom>
            <a:solidFill>
              <a:schemeClr val="lt2"/>
            </a:solidFill>
            <a:ln cap="flat" cmpd="sng" w="25400">
              <a:solidFill>
                <a:srgbClr val="001D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4"/>
            <p:cNvSpPr/>
            <p:nvPr/>
          </p:nvSpPr>
          <p:spPr>
            <a:xfrm>
              <a:off x="4823950" y="812234"/>
              <a:ext cx="1721502" cy="1477711"/>
            </a:xfrm>
            <a:prstGeom prst="hexagon">
              <a:avLst>
                <a:gd fmla="val 25000" name="adj"/>
                <a:gd fmla="val 115470" name="vf"/>
              </a:avLst>
            </a:prstGeom>
            <a:solidFill>
              <a:srgbClr val="001D6A"/>
            </a:solidFill>
            <a:ln cap="flat" cmpd="sng" w="25400">
              <a:solidFill>
                <a:srgbClr val="001D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4"/>
            <p:cNvSpPr txBox="1"/>
            <p:nvPr/>
          </p:nvSpPr>
          <p:spPr>
            <a:xfrm>
              <a:off x="5090551" y="1041080"/>
              <a:ext cx="1188300" cy="1020019"/>
            </a:xfrm>
            <a:prstGeom prst="rect">
              <a:avLst/>
            </a:prstGeom>
            <a:noFill/>
            <a:ln>
              <a:noFill/>
            </a:ln>
          </p:spPr>
          <p:txBody>
            <a:bodyPr anchorCtr="0" anchor="ctr" bIns="22850" lIns="0" spcFirstLastPara="1" rIns="0" wrap="square" tIns="22850">
              <a:noAutofit/>
            </a:bodyPr>
            <a:lstStyle/>
            <a:p>
              <a:pPr indent="0" lvl="0" marL="0" marR="0" rtl="0" algn="ctr">
                <a:lnSpc>
                  <a:spcPct val="90000"/>
                </a:lnSpc>
                <a:spcBef>
                  <a:spcPts val="0"/>
                </a:spcBef>
                <a:spcAft>
                  <a:spcPts val="0"/>
                </a:spcAft>
                <a:buClr>
                  <a:srgbClr val="000000"/>
                </a:buClr>
                <a:buSzPts val="1800"/>
                <a:buFont typeface="Arial"/>
                <a:buNone/>
              </a:pPr>
              <a:r>
                <a:rPr b="0" i="0" lang="fi-FI" sz="1800" u="none" cap="none" strike="noStrike">
                  <a:solidFill>
                    <a:schemeClr val="lt1"/>
                  </a:solidFill>
                  <a:latin typeface="Raleway SemiBold"/>
                  <a:ea typeface="Raleway SemiBold"/>
                  <a:cs typeface="Raleway SemiBold"/>
                  <a:sym typeface="Raleway SemiBold"/>
                </a:rPr>
                <a:t>Tiivis ja inspiroiva yhteisö</a:t>
              </a:r>
              <a:endParaRPr b="0" i="0" sz="1800" u="none" cap="none" strike="noStrike">
                <a:solidFill>
                  <a:schemeClr val="lt1"/>
                </a:solidFill>
                <a:latin typeface="Raleway SemiBold"/>
                <a:ea typeface="Raleway SemiBold"/>
                <a:cs typeface="Raleway SemiBold"/>
                <a:sym typeface="Raleway SemiBold"/>
              </a:endParaRPr>
            </a:p>
          </p:txBody>
        </p:sp>
        <p:sp>
          <p:nvSpPr>
            <p:cNvPr id="149" name="Google Shape;149;p4"/>
            <p:cNvSpPr/>
            <p:nvPr/>
          </p:nvSpPr>
          <p:spPr>
            <a:xfrm>
              <a:off x="6304291" y="1464441"/>
              <a:ext cx="200968" cy="173297"/>
            </a:xfrm>
            <a:prstGeom prst="hexagon">
              <a:avLst>
                <a:gd fmla="val 25000" name="adj"/>
                <a:gd fmla="val 115470" name="vf"/>
              </a:avLst>
            </a:prstGeom>
            <a:solidFill>
              <a:schemeClr val="lt2"/>
            </a:solidFill>
            <a:ln cap="flat" cmpd="sng" w="25400">
              <a:solidFill>
                <a:srgbClr val="001D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4"/>
            <p:cNvSpPr/>
            <p:nvPr/>
          </p:nvSpPr>
          <p:spPr>
            <a:xfrm>
              <a:off x="6297465" y="1624468"/>
              <a:ext cx="1721502" cy="1477711"/>
            </a:xfrm>
            <a:prstGeom prst="hexagon">
              <a:avLst>
                <a:gd fmla="val 25000" name="adj"/>
                <a:gd fmla="val 115470" name="vf"/>
              </a:avLst>
            </a:prstGeom>
            <a:blipFill rotWithShape="1">
              <a:blip r:embed="rId6">
                <a:alphaModFix/>
              </a:blip>
              <a:stretch>
                <a:fillRect b="0" l="-6994" r="-6994" t="0"/>
              </a:stretch>
            </a:blipFill>
            <a:ln cap="flat" cmpd="sng" w="25400">
              <a:solidFill>
                <a:srgbClr val="001D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4"/>
            <p:cNvSpPr/>
            <p:nvPr/>
          </p:nvSpPr>
          <p:spPr>
            <a:xfrm>
              <a:off x="6644799" y="1650618"/>
              <a:ext cx="200968" cy="173297"/>
            </a:xfrm>
            <a:prstGeom prst="hexagon">
              <a:avLst>
                <a:gd fmla="val 25000" name="adj"/>
                <a:gd fmla="val 115470" name="vf"/>
              </a:avLst>
            </a:prstGeom>
            <a:solidFill>
              <a:schemeClr val="lt2"/>
            </a:solidFill>
            <a:ln cap="flat" cmpd="sng" w="25400">
              <a:solidFill>
                <a:srgbClr val="001D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27"/>
          <p:cNvSpPr txBox="1"/>
          <p:nvPr>
            <p:ph type="title"/>
          </p:nvPr>
        </p:nvSpPr>
        <p:spPr>
          <a:xfrm>
            <a:off x="722313" y="2297077"/>
            <a:ext cx="7772400" cy="10215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chemeClr val="lt1"/>
              </a:buClr>
              <a:buSzPts val="4000"/>
              <a:buFont typeface="Raleway"/>
              <a:buNone/>
            </a:pPr>
            <a:r>
              <a:rPr lang="fi-FI"/>
              <a:t>Kysyttävää?</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31"/>
          <p:cNvSpPr txBox="1"/>
          <p:nvPr>
            <p:ph type="title"/>
          </p:nvPr>
        </p:nvSpPr>
        <p:spPr>
          <a:xfrm>
            <a:off x="1862800" y="1963800"/>
            <a:ext cx="5630100" cy="12159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chemeClr val="lt1"/>
              </a:buClr>
              <a:buSzPts val="4000"/>
              <a:buFont typeface="Raleway"/>
              <a:buNone/>
            </a:pPr>
            <a:r>
              <a:rPr lang="fi-FI" sz="4500"/>
              <a:t>HAE TUTALLE!</a:t>
            </a:r>
            <a:endParaRPr sz="4500"/>
          </a:p>
        </p:txBody>
      </p:sp>
      <p:sp>
        <p:nvSpPr>
          <p:cNvPr id="531" name="Google Shape;531;p31"/>
          <p:cNvSpPr txBox="1"/>
          <p:nvPr/>
        </p:nvSpPr>
        <p:spPr>
          <a:xfrm>
            <a:off x="1715250" y="3179700"/>
            <a:ext cx="5713500" cy="1181832"/>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chemeClr val="dk1"/>
              </a:buClr>
              <a:buSzPts val="1920"/>
              <a:buFont typeface="Arial"/>
              <a:buNone/>
            </a:pPr>
            <a:r>
              <a:rPr b="1" i="0" lang="fi-FI" sz="2400" u="none" cap="none" strike="noStrike">
                <a:solidFill>
                  <a:schemeClr val="lt1"/>
                </a:solidFill>
                <a:latin typeface="Raleway Light"/>
                <a:ea typeface="Raleway Light"/>
                <a:cs typeface="Raleway Light"/>
                <a:sym typeface="Raleway Light"/>
              </a:rPr>
              <a:t>abivastaava@prodeko.org</a:t>
            </a:r>
            <a:endParaRPr b="1" i="0" sz="2400" u="none" cap="none" strike="noStrike">
              <a:solidFill>
                <a:schemeClr val="lt1"/>
              </a:solidFill>
              <a:latin typeface="Raleway Light"/>
              <a:ea typeface="Raleway Light"/>
              <a:cs typeface="Raleway Light"/>
              <a:sym typeface="Raleway Light"/>
            </a:endParaRPr>
          </a:p>
          <a:p>
            <a:pPr indent="0" lvl="0" marL="0" marR="0" rtl="0" algn="ctr">
              <a:lnSpc>
                <a:spcPct val="90000"/>
              </a:lnSpc>
              <a:spcBef>
                <a:spcPts val="0"/>
              </a:spcBef>
              <a:spcAft>
                <a:spcPts val="0"/>
              </a:spcAft>
              <a:buClr>
                <a:schemeClr val="dk1"/>
              </a:buClr>
              <a:buSzPts val="1920"/>
              <a:buFont typeface="Arial"/>
              <a:buNone/>
            </a:pPr>
            <a:r>
              <a:rPr b="1" i="0" lang="fi-FI" sz="2400" u="none" cap="none" strike="noStrike">
                <a:solidFill>
                  <a:schemeClr val="lt1"/>
                </a:solidFill>
                <a:latin typeface="Raleway Light"/>
                <a:ea typeface="Raleway Light"/>
                <a:cs typeface="Raleway Light"/>
                <a:sym typeface="Raleway Light"/>
              </a:rPr>
              <a:t>prodeko.org</a:t>
            </a:r>
            <a:endParaRPr b="1" i="0" sz="2400" u="none" cap="none" strike="noStrike">
              <a:solidFill>
                <a:schemeClr val="lt1"/>
              </a:solidFill>
              <a:latin typeface="Raleway Light"/>
              <a:ea typeface="Raleway Light"/>
              <a:cs typeface="Raleway Light"/>
              <a:sym typeface="Raleway Light"/>
            </a:endParaRPr>
          </a:p>
          <a:p>
            <a:pPr indent="0" lvl="0" marL="0" marR="0" rtl="0" algn="ctr">
              <a:lnSpc>
                <a:spcPct val="90000"/>
              </a:lnSpc>
              <a:spcBef>
                <a:spcPts val="0"/>
              </a:spcBef>
              <a:spcAft>
                <a:spcPts val="0"/>
              </a:spcAft>
              <a:buClr>
                <a:schemeClr val="dk1"/>
              </a:buClr>
              <a:buSzPts val="1920"/>
              <a:buFont typeface="Arial"/>
              <a:buNone/>
            </a:pPr>
            <a:r>
              <a:rPr b="1" i="0" lang="fi-FI" sz="2400" u="none" cap="none" strike="noStrike">
                <a:solidFill>
                  <a:schemeClr val="lt1"/>
                </a:solidFill>
                <a:latin typeface="Raleway Light"/>
                <a:ea typeface="Raleway Light"/>
                <a:cs typeface="Raleway Light"/>
                <a:sym typeface="Raleway Light"/>
              </a:rPr>
              <a:t>aalto.fi</a:t>
            </a:r>
            <a:endParaRPr b="1" i="0" sz="2400" u="none" cap="none" strike="noStrike">
              <a:solidFill>
                <a:schemeClr val="lt1"/>
              </a:solidFill>
              <a:latin typeface="Raleway Light"/>
              <a:ea typeface="Raleway Light"/>
              <a:cs typeface="Raleway Light"/>
              <a:sym typeface="Raleway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id="157" name="Google Shape;157;p5"/>
          <p:cNvPicPr preferRelativeResize="0"/>
          <p:nvPr/>
        </p:nvPicPr>
        <p:blipFill rotWithShape="1">
          <a:blip r:embed="rId3">
            <a:alphaModFix/>
          </a:blip>
          <a:srcRect b="0" l="0" r="0" t="0"/>
          <a:stretch/>
        </p:blipFill>
        <p:spPr>
          <a:xfrm>
            <a:off x="566104" y="316602"/>
            <a:ext cx="2187203" cy="1748620"/>
          </a:xfrm>
          <a:prstGeom prst="rect">
            <a:avLst/>
          </a:prstGeom>
          <a:noFill/>
          <a:ln>
            <a:noFill/>
          </a:ln>
        </p:spPr>
      </p:pic>
      <p:grpSp>
        <p:nvGrpSpPr>
          <p:cNvPr id="158" name="Google Shape;158;p5"/>
          <p:cNvGrpSpPr/>
          <p:nvPr/>
        </p:nvGrpSpPr>
        <p:grpSpPr>
          <a:xfrm>
            <a:off x="1547240" y="305763"/>
            <a:ext cx="6853938" cy="3832309"/>
            <a:chOff x="3349" y="195385"/>
            <a:chExt cx="6853938" cy="3832309"/>
          </a:xfrm>
        </p:grpSpPr>
        <p:sp>
          <p:nvSpPr>
            <p:cNvPr id="159" name="Google Shape;159;p5"/>
            <p:cNvSpPr/>
            <p:nvPr/>
          </p:nvSpPr>
          <p:spPr>
            <a:xfrm>
              <a:off x="3596140" y="195385"/>
              <a:ext cx="1105473" cy="736982"/>
            </a:xfrm>
            <a:prstGeom prst="roundRect">
              <a:avLst>
                <a:gd fmla="val 10000" name="adj"/>
              </a:avLst>
            </a:prstGeom>
            <a:solidFill>
              <a:srgbClr val="001D6A"/>
            </a:solidFill>
            <a:ln cap="flat" cmpd="sng" w="254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5"/>
            <p:cNvSpPr txBox="1"/>
            <p:nvPr/>
          </p:nvSpPr>
          <p:spPr>
            <a:xfrm>
              <a:off x="3617725" y="216970"/>
              <a:ext cx="1062303" cy="693812"/>
            </a:xfrm>
            <a:prstGeom prst="rect">
              <a:avLst/>
            </a:prstGeom>
            <a:noFill/>
            <a:ln>
              <a:noFill/>
            </a:ln>
          </p:spPr>
          <p:txBody>
            <a:bodyPr anchorCtr="0" anchor="ctr" bIns="30475" lIns="30475" spcFirstLastPara="1" rIns="30475" wrap="square" tIns="30475">
              <a:noAutofit/>
            </a:bodyPr>
            <a:lstStyle/>
            <a:p>
              <a:pPr indent="0" lvl="0" marL="0" marR="0" rtl="0" algn="ctr">
                <a:lnSpc>
                  <a:spcPct val="90000"/>
                </a:lnSpc>
                <a:spcBef>
                  <a:spcPts val="0"/>
                </a:spcBef>
                <a:spcAft>
                  <a:spcPts val="0"/>
                </a:spcAft>
                <a:buClr>
                  <a:srgbClr val="000000"/>
                </a:buClr>
                <a:buSzPts val="800"/>
                <a:buFont typeface="Arial"/>
                <a:buNone/>
              </a:pPr>
              <a:r>
                <a:rPr b="0" i="0" lang="fi-FI" sz="800" u="none" cap="none" strike="noStrike">
                  <a:solidFill>
                    <a:schemeClr val="lt1"/>
                  </a:solidFill>
                  <a:latin typeface="Arial"/>
                  <a:ea typeface="Arial"/>
                  <a:cs typeface="Arial"/>
                  <a:sym typeface="Arial"/>
                </a:rPr>
                <a:t>Aalto-yliopisto</a:t>
              </a:r>
              <a:endParaRPr b="0" i="0" sz="1400" u="none" cap="none" strike="noStrike">
                <a:solidFill>
                  <a:srgbClr val="000000"/>
                </a:solidFill>
                <a:latin typeface="Arial"/>
                <a:ea typeface="Arial"/>
                <a:cs typeface="Arial"/>
                <a:sym typeface="Arial"/>
              </a:endParaRPr>
            </a:p>
          </p:txBody>
        </p:sp>
        <p:sp>
          <p:nvSpPr>
            <p:cNvPr id="161" name="Google Shape;161;p5"/>
            <p:cNvSpPr/>
            <p:nvPr/>
          </p:nvSpPr>
          <p:spPr>
            <a:xfrm>
              <a:off x="2711760" y="932368"/>
              <a:ext cx="1437116" cy="294793"/>
            </a:xfrm>
            <a:custGeom>
              <a:rect b="b" l="l" r="r" t="t"/>
              <a:pathLst>
                <a:path extrusionOk="0" h="120000" w="120000">
                  <a:moveTo>
                    <a:pt x="120000" y="0"/>
                  </a:moveTo>
                  <a:lnTo>
                    <a:pt x="120000" y="60000"/>
                  </a:lnTo>
                  <a:lnTo>
                    <a:pt x="0" y="60000"/>
                  </a:lnTo>
                  <a:lnTo>
                    <a:pt x="0" y="120000"/>
                  </a:lnTo>
                </a:path>
              </a:pathLst>
            </a:custGeom>
            <a:noFill/>
            <a:ln cap="flat" cmpd="sng" w="25400">
              <a:solidFill>
                <a:srgbClr val="00185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62" name="Google Shape;162;p5"/>
            <p:cNvSpPr/>
            <p:nvPr/>
          </p:nvSpPr>
          <p:spPr>
            <a:xfrm>
              <a:off x="2159024" y="1227161"/>
              <a:ext cx="1105473" cy="736982"/>
            </a:xfrm>
            <a:prstGeom prst="roundRect">
              <a:avLst>
                <a:gd fmla="val 10000" name="adj"/>
              </a:avLst>
            </a:prstGeom>
            <a:solidFill>
              <a:srgbClr val="011F6A">
                <a:alpha val="46274"/>
              </a:srgbClr>
            </a:solidFill>
            <a:ln cap="flat" cmpd="sng" w="254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5"/>
            <p:cNvSpPr txBox="1"/>
            <p:nvPr/>
          </p:nvSpPr>
          <p:spPr>
            <a:xfrm>
              <a:off x="2180609" y="1248746"/>
              <a:ext cx="1062303" cy="693812"/>
            </a:xfrm>
            <a:prstGeom prst="rect">
              <a:avLst/>
            </a:prstGeom>
            <a:noFill/>
            <a:ln>
              <a:noFill/>
            </a:ln>
          </p:spPr>
          <p:txBody>
            <a:bodyPr anchorCtr="0" anchor="ctr" bIns="30475" lIns="30475" spcFirstLastPara="1" rIns="30475" wrap="square" tIns="30475">
              <a:noAutofit/>
            </a:bodyPr>
            <a:lstStyle/>
            <a:p>
              <a:pPr indent="0" lvl="0" marL="0" marR="0" rtl="0" algn="ctr">
                <a:lnSpc>
                  <a:spcPct val="90000"/>
                </a:lnSpc>
                <a:spcBef>
                  <a:spcPts val="0"/>
                </a:spcBef>
                <a:spcAft>
                  <a:spcPts val="0"/>
                </a:spcAft>
                <a:buClr>
                  <a:srgbClr val="000000"/>
                </a:buClr>
                <a:buSzPts val="800"/>
                <a:buFont typeface="Arial"/>
                <a:buNone/>
              </a:pPr>
              <a:r>
                <a:rPr b="0" i="0" lang="fi-FI" sz="800" u="none" cap="none" strike="noStrike">
                  <a:solidFill>
                    <a:schemeClr val="lt1"/>
                  </a:solidFill>
                  <a:latin typeface="Arial"/>
                  <a:ea typeface="Arial"/>
                  <a:cs typeface="Arial"/>
                  <a:sym typeface="Arial"/>
                </a:rPr>
                <a:t>Kauppakorkeakoulu</a:t>
              </a:r>
              <a:endParaRPr b="0" i="0" sz="1400" u="none" cap="none" strike="noStrike">
                <a:solidFill>
                  <a:srgbClr val="000000"/>
                </a:solidFill>
                <a:latin typeface="Arial"/>
                <a:ea typeface="Arial"/>
                <a:cs typeface="Arial"/>
                <a:sym typeface="Arial"/>
              </a:endParaRPr>
            </a:p>
          </p:txBody>
        </p:sp>
        <p:sp>
          <p:nvSpPr>
            <p:cNvPr id="164" name="Google Shape;164;p5"/>
            <p:cNvSpPr/>
            <p:nvPr/>
          </p:nvSpPr>
          <p:spPr>
            <a:xfrm>
              <a:off x="4103157" y="932368"/>
              <a:ext cx="91440" cy="294793"/>
            </a:xfrm>
            <a:custGeom>
              <a:rect b="b" l="l" r="r" t="t"/>
              <a:pathLst>
                <a:path extrusionOk="0" h="120000" w="120000">
                  <a:moveTo>
                    <a:pt x="60000" y="0"/>
                  </a:moveTo>
                  <a:lnTo>
                    <a:pt x="60000" y="120000"/>
                  </a:lnTo>
                </a:path>
              </a:pathLst>
            </a:custGeom>
            <a:noFill/>
            <a:ln cap="flat" cmpd="sng" w="25400">
              <a:solidFill>
                <a:srgbClr val="00185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65" name="Google Shape;165;p5"/>
            <p:cNvSpPr/>
            <p:nvPr/>
          </p:nvSpPr>
          <p:spPr>
            <a:xfrm>
              <a:off x="3596140" y="1227161"/>
              <a:ext cx="1105473" cy="736982"/>
            </a:xfrm>
            <a:prstGeom prst="roundRect">
              <a:avLst>
                <a:gd fmla="val 10000" name="adj"/>
              </a:avLst>
            </a:prstGeom>
            <a:solidFill>
              <a:schemeClr val="dk2"/>
            </a:solidFill>
            <a:ln cap="flat" cmpd="sng" w="254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5"/>
            <p:cNvSpPr txBox="1"/>
            <p:nvPr/>
          </p:nvSpPr>
          <p:spPr>
            <a:xfrm>
              <a:off x="3617725" y="1248746"/>
              <a:ext cx="1062303" cy="693812"/>
            </a:xfrm>
            <a:prstGeom prst="rect">
              <a:avLst/>
            </a:prstGeom>
            <a:noFill/>
            <a:ln>
              <a:noFill/>
            </a:ln>
          </p:spPr>
          <p:txBody>
            <a:bodyPr anchorCtr="0" anchor="ctr" bIns="30475" lIns="30475" spcFirstLastPara="1" rIns="30475" wrap="square" tIns="30475">
              <a:noAutofit/>
            </a:bodyPr>
            <a:lstStyle/>
            <a:p>
              <a:pPr indent="0" lvl="0" marL="0" marR="0" rtl="0" algn="ctr">
                <a:lnSpc>
                  <a:spcPct val="90000"/>
                </a:lnSpc>
                <a:spcBef>
                  <a:spcPts val="0"/>
                </a:spcBef>
                <a:spcAft>
                  <a:spcPts val="0"/>
                </a:spcAft>
                <a:buClr>
                  <a:srgbClr val="000000"/>
                </a:buClr>
                <a:buSzPts val="800"/>
                <a:buFont typeface="Arial"/>
                <a:buNone/>
              </a:pPr>
              <a:r>
                <a:rPr b="0" i="0" lang="fi-FI" sz="800" u="none" cap="none" strike="noStrike">
                  <a:solidFill>
                    <a:schemeClr val="lt1"/>
                  </a:solidFill>
                  <a:latin typeface="Arial"/>
                  <a:ea typeface="Arial"/>
                  <a:cs typeface="Arial"/>
                  <a:sym typeface="Arial"/>
                </a:rPr>
                <a:t>Teknillinen korkeakoulu</a:t>
              </a:r>
              <a:endParaRPr b="0" i="0" sz="1400" u="none" cap="none" strike="noStrike">
                <a:solidFill>
                  <a:srgbClr val="000000"/>
                </a:solidFill>
                <a:latin typeface="Arial"/>
                <a:ea typeface="Arial"/>
                <a:cs typeface="Arial"/>
                <a:sym typeface="Arial"/>
              </a:endParaRPr>
            </a:p>
          </p:txBody>
        </p:sp>
        <p:sp>
          <p:nvSpPr>
            <p:cNvPr id="167" name="Google Shape;167;p5"/>
            <p:cNvSpPr/>
            <p:nvPr/>
          </p:nvSpPr>
          <p:spPr>
            <a:xfrm>
              <a:off x="1993202" y="1964143"/>
              <a:ext cx="2155674" cy="294793"/>
            </a:xfrm>
            <a:custGeom>
              <a:rect b="b" l="l" r="r" t="t"/>
              <a:pathLst>
                <a:path extrusionOk="0" h="120000" w="120000">
                  <a:moveTo>
                    <a:pt x="120000" y="0"/>
                  </a:moveTo>
                  <a:lnTo>
                    <a:pt x="120000" y="60000"/>
                  </a:lnTo>
                  <a:lnTo>
                    <a:pt x="0" y="60000"/>
                  </a:lnTo>
                  <a:lnTo>
                    <a:pt x="0" y="120000"/>
                  </a:lnTo>
                </a:path>
              </a:pathLst>
            </a:custGeom>
            <a:noFill/>
            <a:ln cap="flat" cmpd="sng" w="25400">
              <a:solidFill>
                <a:srgbClr val="001C5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68" name="Google Shape;168;p5"/>
            <p:cNvSpPr/>
            <p:nvPr/>
          </p:nvSpPr>
          <p:spPr>
            <a:xfrm>
              <a:off x="1440465" y="2258937"/>
              <a:ext cx="1105473" cy="736982"/>
            </a:xfrm>
            <a:prstGeom prst="roundRect">
              <a:avLst>
                <a:gd fmla="val 10000" name="adj"/>
              </a:avLst>
            </a:prstGeom>
            <a:solidFill>
              <a:srgbClr val="011F6A">
                <a:alpha val="46274"/>
              </a:srgbClr>
            </a:solidFill>
            <a:ln cap="flat" cmpd="sng" w="254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5"/>
            <p:cNvSpPr txBox="1"/>
            <p:nvPr/>
          </p:nvSpPr>
          <p:spPr>
            <a:xfrm>
              <a:off x="1462050" y="2280522"/>
              <a:ext cx="1062303" cy="693812"/>
            </a:xfrm>
            <a:prstGeom prst="rect">
              <a:avLst/>
            </a:prstGeom>
            <a:noFill/>
            <a:ln>
              <a:noFill/>
            </a:ln>
          </p:spPr>
          <p:txBody>
            <a:bodyPr anchorCtr="0" anchor="ctr" bIns="30475" lIns="30475" spcFirstLastPara="1" rIns="30475" wrap="square" tIns="30475">
              <a:noAutofit/>
            </a:bodyPr>
            <a:lstStyle/>
            <a:p>
              <a:pPr indent="0" lvl="0" marL="0" marR="0" rtl="0" algn="ctr">
                <a:lnSpc>
                  <a:spcPct val="90000"/>
                </a:lnSpc>
                <a:spcBef>
                  <a:spcPts val="0"/>
                </a:spcBef>
                <a:spcAft>
                  <a:spcPts val="0"/>
                </a:spcAft>
                <a:buClr>
                  <a:srgbClr val="000000"/>
                </a:buClr>
                <a:buSzPts val="800"/>
                <a:buFont typeface="Arial"/>
                <a:buNone/>
              </a:pPr>
              <a:r>
                <a:rPr b="0" i="0" lang="fi-FI" sz="800" u="none" cap="none" strike="noStrike">
                  <a:solidFill>
                    <a:schemeClr val="lt1"/>
                  </a:solidFill>
                  <a:latin typeface="Arial"/>
                  <a:ea typeface="Arial"/>
                  <a:cs typeface="Arial"/>
                  <a:sym typeface="Arial"/>
                </a:rPr>
                <a:t>Kemian tekniikan korkeakoulu</a:t>
              </a:r>
              <a:endParaRPr b="0" i="0" sz="1400" u="none" cap="none" strike="noStrike">
                <a:solidFill>
                  <a:srgbClr val="000000"/>
                </a:solidFill>
                <a:latin typeface="Arial"/>
                <a:ea typeface="Arial"/>
                <a:cs typeface="Arial"/>
                <a:sym typeface="Arial"/>
              </a:endParaRPr>
            </a:p>
          </p:txBody>
        </p:sp>
        <p:sp>
          <p:nvSpPr>
            <p:cNvPr id="170" name="Google Shape;170;p5"/>
            <p:cNvSpPr/>
            <p:nvPr/>
          </p:nvSpPr>
          <p:spPr>
            <a:xfrm>
              <a:off x="3430319" y="1964143"/>
              <a:ext cx="718558" cy="294793"/>
            </a:xfrm>
            <a:custGeom>
              <a:rect b="b" l="l" r="r" t="t"/>
              <a:pathLst>
                <a:path extrusionOk="0" h="120000" w="120000">
                  <a:moveTo>
                    <a:pt x="120000" y="0"/>
                  </a:moveTo>
                  <a:lnTo>
                    <a:pt x="120000" y="60000"/>
                  </a:lnTo>
                  <a:lnTo>
                    <a:pt x="0" y="60000"/>
                  </a:lnTo>
                  <a:lnTo>
                    <a:pt x="0" y="120000"/>
                  </a:lnTo>
                </a:path>
              </a:pathLst>
            </a:custGeom>
            <a:noFill/>
            <a:ln cap="flat" cmpd="sng" w="25400">
              <a:solidFill>
                <a:srgbClr val="001C5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71" name="Google Shape;171;p5"/>
            <p:cNvSpPr/>
            <p:nvPr/>
          </p:nvSpPr>
          <p:spPr>
            <a:xfrm>
              <a:off x="2877582" y="2258937"/>
              <a:ext cx="1105473" cy="736982"/>
            </a:xfrm>
            <a:prstGeom prst="roundRect">
              <a:avLst>
                <a:gd fmla="val 10000" name="adj"/>
              </a:avLst>
            </a:prstGeom>
            <a:solidFill>
              <a:srgbClr val="001D6A"/>
            </a:solidFill>
            <a:ln cap="flat" cmpd="sng" w="254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5"/>
            <p:cNvSpPr txBox="1"/>
            <p:nvPr/>
          </p:nvSpPr>
          <p:spPr>
            <a:xfrm>
              <a:off x="2899167" y="2280522"/>
              <a:ext cx="1062303" cy="693812"/>
            </a:xfrm>
            <a:prstGeom prst="rect">
              <a:avLst/>
            </a:prstGeom>
            <a:noFill/>
            <a:ln>
              <a:noFill/>
            </a:ln>
          </p:spPr>
          <p:txBody>
            <a:bodyPr anchorCtr="0" anchor="ctr" bIns="30475" lIns="30475" spcFirstLastPara="1" rIns="30475" wrap="square" tIns="30475">
              <a:noAutofit/>
            </a:bodyPr>
            <a:lstStyle/>
            <a:p>
              <a:pPr indent="0" lvl="0" marL="0" marR="0" rtl="0" algn="ctr">
                <a:lnSpc>
                  <a:spcPct val="90000"/>
                </a:lnSpc>
                <a:spcBef>
                  <a:spcPts val="0"/>
                </a:spcBef>
                <a:spcAft>
                  <a:spcPts val="0"/>
                </a:spcAft>
                <a:buClr>
                  <a:srgbClr val="000000"/>
                </a:buClr>
                <a:buSzPts val="800"/>
                <a:buFont typeface="Arial"/>
                <a:buNone/>
              </a:pPr>
              <a:r>
                <a:rPr b="0" i="0" lang="fi-FI" sz="800" u="none" cap="none" strike="noStrike">
                  <a:solidFill>
                    <a:schemeClr val="lt1"/>
                  </a:solidFill>
                  <a:latin typeface="Arial"/>
                  <a:ea typeface="Arial"/>
                  <a:cs typeface="Arial"/>
                  <a:sym typeface="Arial"/>
                </a:rPr>
                <a:t>Perustieteiden korkeakoulu</a:t>
              </a:r>
              <a:endParaRPr b="0" i="0" sz="1400" u="none" cap="none" strike="noStrike">
                <a:solidFill>
                  <a:srgbClr val="000000"/>
                </a:solidFill>
                <a:latin typeface="Arial"/>
                <a:ea typeface="Arial"/>
                <a:cs typeface="Arial"/>
                <a:sym typeface="Arial"/>
              </a:endParaRPr>
            </a:p>
          </p:txBody>
        </p:sp>
        <p:sp>
          <p:nvSpPr>
            <p:cNvPr id="173" name="Google Shape;173;p5"/>
            <p:cNvSpPr/>
            <p:nvPr/>
          </p:nvSpPr>
          <p:spPr>
            <a:xfrm>
              <a:off x="556086" y="2995919"/>
              <a:ext cx="2874232" cy="294793"/>
            </a:xfrm>
            <a:custGeom>
              <a:rect b="b" l="l" r="r" t="t"/>
              <a:pathLst>
                <a:path extrusionOk="0" h="120000" w="120000">
                  <a:moveTo>
                    <a:pt x="120000" y="0"/>
                  </a:moveTo>
                  <a:lnTo>
                    <a:pt x="120000" y="60000"/>
                  </a:lnTo>
                  <a:lnTo>
                    <a:pt x="0" y="60000"/>
                  </a:lnTo>
                  <a:lnTo>
                    <a:pt x="0" y="120000"/>
                  </a:lnTo>
                </a:path>
              </a:pathLst>
            </a:custGeom>
            <a:noFill/>
            <a:ln cap="flat" cmpd="sng" w="25400">
              <a:solidFill>
                <a:srgbClr val="001C5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74" name="Google Shape;174;p5"/>
            <p:cNvSpPr/>
            <p:nvPr/>
          </p:nvSpPr>
          <p:spPr>
            <a:xfrm>
              <a:off x="3349" y="3290712"/>
              <a:ext cx="1105473" cy="736982"/>
            </a:xfrm>
            <a:prstGeom prst="roundRect">
              <a:avLst>
                <a:gd fmla="val 10000" name="adj"/>
              </a:avLst>
            </a:prstGeom>
            <a:solidFill>
              <a:srgbClr val="011F6A">
                <a:alpha val="46274"/>
              </a:srgbClr>
            </a:solidFill>
            <a:ln cap="flat" cmpd="sng" w="254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5"/>
            <p:cNvSpPr txBox="1"/>
            <p:nvPr/>
          </p:nvSpPr>
          <p:spPr>
            <a:xfrm>
              <a:off x="24934" y="3312297"/>
              <a:ext cx="1062303" cy="693812"/>
            </a:xfrm>
            <a:prstGeom prst="rect">
              <a:avLst/>
            </a:prstGeom>
            <a:noFill/>
            <a:ln>
              <a:noFill/>
            </a:ln>
          </p:spPr>
          <p:txBody>
            <a:bodyPr anchorCtr="0" anchor="ctr" bIns="30475" lIns="30475" spcFirstLastPara="1" rIns="30475" wrap="square" tIns="30475">
              <a:noAutofit/>
            </a:bodyPr>
            <a:lstStyle/>
            <a:p>
              <a:pPr indent="0" lvl="0" marL="0" marR="0" rtl="0" algn="ctr">
                <a:lnSpc>
                  <a:spcPct val="90000"/>
                </a:lnSpc>
                <a:spcBef>
                  <a:spcPts val="0"/>
                </a:spcBef>
                <a:spcAft>
                  <a:spcPts val="0"/>
                </a:spcAft>
                <a:buClr>
                  <a:srgbClr val="000000"/>
                </a:buClr>
                <a:buSzPts val="800"/>
                <a:buFont typeface="Arial"/>
                <a:buNone/>
              </a:pPr>
              <a:r>
                <a:rPr b="0" i="0" lang="fi-FI" sz="800" u="none" cap="none" strike="noStrike">
                  <a:solidFill>
                    <a:schemeClr val="lt1"/>
                  </a:solidFill>
                  <a:latin typeface="Arial"/>
                  <a:ea typeface="Arial"/>
                  <a:cs typeface="Arial"/>
                  <a:sym typeface="Arial"/>
                </a:rPr>
                <a:t>Teknillinen psykologia</a:t>
              </a:r>
              <a:endParaRPr b="0" i="0" sz="1400" u="none" cap="none" strike="noStrike">
                <a:solidFill>
                  <a:srgbClr val="000000"/>
                </a:solidFill>
                <a:latin typeface="Arial"/>
                <a:ea typeface="Arial"/>
                <a:cs typeface="Arial"/>
                <a:sym typeface="Arial"/>
              </a:endParaRPr>
            </a:p>
          </p:txBody>
        </p:sp>
        <p:sp>
          <p:nvSpPr>
            <p:cNvPr id="176" name="Google Shape;176;p5"/>
            <p:cNvSpPr/>
            <p:nvPr/>
          </p:nvSpPr>
          <p:spPr>
            <a:xfrm>
              <a:off x="1993202" y="2995919"/>
              <a:ext cx="1437116" cy="294793"/>
            </a:xfrm>
            <a:custGeom>
              <a:rect b="b" l="l" r="r" t="t"/>
              <a:pathLst>
                <a:path extrusionOk="0" h="120000" w="120000">
                  <a:moveTo>
                    <a:pt x="120000" y="0"/>
                  </a:moveTo>
                  <a:lnTo>
                    <a:pt x="120000" y="60000"/>
                  </a:lnTo>
                  <a:lnTo>
                    <a:pt x="0" y="60000"/>
                  </a:lnTo>
                  <a:lnTo>
                    <a:pt x="0" y="120000"/>
                  </a:lnTo>
                </a:path>
              </a:pathLst>
            </a:custGeom>
            <a:noFill/>
            <a:ln cap="flat" cmpd="sng" w="25400">
              <a:solidFill>
                <a:srgbClr val="001C5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77" name="Google Shape;177;p5"/>
            <p:cNvSpPr/>
            <p:nvPr/>
          </p:nvSpPr>
          <p:spPr>
            <a:xfrm>
              <a:off x="1440465" y="3290712"/>
              <a:ext cx="1105473" cy="736982"/>
            </a:xfrm>
            <a:prstGeom prst="roundRect">
              <a:avLst>
                <a:gd fmla="val 10000" name="adj"/>
              </a:avLst>
            </a:prstGeom>
            <a:solidFill>
              <a:srgbClr val="011F6A">
                <a:alpha val="46274"/>
              </a:srgbClr>
            </a:solidFill>
            <a:ln cap="flat" cmpd="sng" w="254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5"/>
            <p:cNvSpPr txBox="1"/>
            <p:nvPr/>
          </p:nvSpPr>
          <p:spPr>
            <a:xfrm>
              <a:off x="1462050" y="3312297"/>
              <a:ext cx="1062303" cy="693812"/>
            </a:xfrm>
            <a:prstGeom prst="rect">
              <a:avLst/>
            </a:prstGeom>
            <a:noFill/>
            <a:ln>
              <a:noFill/>
            </a:ln>
          </p:spPr>
          <p:txBody>
            <a:bodyPr anchorCtr="0" anchor="ctr" bIns="30475" lIns="30475" spcFirstLastPara="1" rIns="30475" wrap="square" tIns="30475">
              <a:noAutofit/>
            </a:bodyPr>
            <a:lstStyle/>
            <a:p>
              <a:pPr indent="0" lvl="0" marL="0" marR="0" rtl="0" algn="ctr">
                <a:lnSpc>
                  <a:spcPct val="90000"/>
                </a:lnSpc>
                <a:spcBef>
                  <a:spcPts val="0"/>
                </a:spcBef>
                <a:spcAft>
                  <a:spcPts val="0"/>
                </a:spcAft>
                <a:buClr>
                  <a:srgbClr val="000000"/>
                </a:buClr>
                <a:buSzPts val="800"/>
                <a:buFont typeface="Arial"/>
                <a:buNone/>
              </a:pPr>
              <a:r>
                <a:rPr b="0" i="0" lang="fi-FI" sz="800" u="none" cap="none" strike="noStrike">
                  <a:solidFill>
                    <a:schemeClr val="lt1"/>
                  </a:solidFill>
                  <a:latin typeface="Arial"/>
                  <a:ea typeface="Arial"/>
                  <a:cs typeface="Arial"/>
                  <a:sym typeface="Arial"/>
                </a:rPr>
                <a:t>Tietotekniikka</a:t>
              </a:r>
              <a:endParaRPr b="0" i="0" sz="1400" u="none" cap="none" strike="noStrike">
                <a:solidFill>
                  <a:srgbClr val="000000"/>
                </a:solidFill>
                <a:latin typeface="Arial"/>
                <a:ea typeface="Arial"/>
                <a:cs typeface="Arial"/>
                <a:sym typeface="Arial"/>
              </a:endParaRPr>
            </a:p>
          </p:txBody>
        </p:sp>
        <p:sp>
          <p:nvSpPr>
            <p:cNvPr id="179" name="Google Shape;179;p5"/>
            <p:cNvSpPr/>
            <p:nvPr/>
          </p:nvSpPr>
          <p:spPr>
            <a:xfrm>
              <a:off x="3384599" y="2995919"/>
              <a:ext cx="91440" cy="294793"/>
            </a:xfrm>
            <a:custGeom>
              <a:rect b="b" l="l" r="r" t="t"/>
              <a:pathLst>
                <a:path extrusionOk="0" h="120000" w="120000">
                  <a:moveTo>
                    <a:pt x="60000" y="0"/>
                  </a:moveTo>
                  <a:lnTo>
                    <a:pt x="60000" y="120000"/>
                  </a:lnTo>
                </a:path>
              </a:pathLst>
            </a:custGeom>
            <a:noFill/>
            <a:ln cap="flat" cmpd="sng" w="25400">
              <a:solidFill>
                <a:srgbClr val="001C5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80" name="Google Shape;180;p5"/>
            <p:cNvSpPr/>
            <p:nvPr/>
          </p:nvSpPr>
          <p:spPr>
            <a:xfrm>
              <a:off x="2877582" y="3290712"/>
              <a:ext cx="1105473" cy="736982"/>
            </a:xfrm>
            <a:prstGeom prst="roundRect">
              <a:avLst>
                <a:gd fmla="val 10000" name="adj"/>
              </a:avLst>
            </a:prstGeom>
            <a:solidFill>
              <a:srgbClr val="001D6A"/>
            </a:solidFill>
            <a:ln cap="flat" cmpd="sng" w="254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5"/>
            <p:cNvSpPr txBox="1"/>
            <p:nvPr/>
          </p:nvSpPr>
          <p:spPr>
            <a:xfrm>
              <a:off x="2899167" y="3312297"/>
              <a:ext cx="1062303" cy="693812"/>
            </a:xfrm>
            <a:prstGeom prst="rect">
              <a:avLst/>
            </a:prstGeom>
            <a:noFill/>
            <a:ln>
              <a:noFill/>
            </a:ln>
          </p:spPr>
          <p:txBody>
            <a:bodyPr anchorCtr="0" anchor="ctr" bIns="30475" lIns="30475" spcFirstLastPara="1" rIns="30475" wrap="square" tIns="30475">
              <a:noAutofit/>
            </a:bodyPr>
            <a:lstStyle/>
            <a:p>
              <a:pPr indent="0" lvl="0" marL="0" marR="0" rtl="0" algn="ctr">
                <a:lnSpc>
                  <a:spcPct val="90000"/>
                </a:lnSpc>
                <a:spcBef>
                  <a:spcPts val="0"/>
                </a:spcBef>
                <a:spcAft>
                  <a:spcPts val="0"/>
                </a:spcAft>
                <a:buClr>
                  <a:srgbClr val="000000"/>
                </a:buClr>
                <a:buSzPts val="800"/>
                <a:buFont typeface="Arial"/>
                <a:buNone/>
              </a:pPr>
              <a:r>
                <a:rPr b="0" i="0" lang="fi-FI" sz="800" u="none" cap="none" strike="noStrike">
                  <a:solidFill>
                    <a:schemeClr val="lt1"/>
                  </a:solidFill>
                  <a:latin typeface="Arial"/>
                  <a:ea typeface="Arial"/>
                  <a:cs typeface="Arial"/>
                  <a:sym typeface="Arial"/>
                </a:rPr>
                <a:t>Tuotantotalous</a:t>
              </a:r>
              <a:endParaRPr b="0" i="0" sz="1400" u="none" cap="none" strike="noStrike">
                <a:solidFill>
                  <a:srgbClr val="000000"/>
                </a:solidFill>
                <a:latin typeface="Arial"/>
                <a:ea typeface="Arial"/>
                <a:cs typeface="Arial"/>
                <a:sym typeface="Arial"/>
              </a:endParaRPr>
            </a:p>
          </p:txBody>
        </p:sp>
        <p:sp>
          <p:nvSpPr>
            <p:cNvPr id="182" name="Google Shape;182;p5"/>
            <p:cNvSpPr/>
            <p:nvPr/>
          </p:nvSpPr>
          <p:spPr>
            <a:xfrm>
              <a:off x="3430319" y="2995919"/>
              <a:ext cx="1437116" cy="294793"/>
            </a:xfrm>
            <a:custGeom>
              <a:rect b="b" l="l" r="r" t="t"/>
              <a:pathLst>
                <a:path extrusionOk="0" h="120000" w="120000">
                  <a:moveTo>
                    <a:pt x="0" y="0"/>
                  </a:moveTo>
                  <a:lnTo>
                    <a:pt x="0" y="60000"/>
                  </a:lnTo>
                  <a:lnTo>
                    <a:pt x="120000" y="60000"/>
                  </a:lnTo>
                  <a:lnTo>
                    <a:pt x="120000" y="120000"/>
                  </a:lnTo>
                </a:path>
              </a:pathLst>
            </a:custGeom>
            <a:noFill/>
            <a:ln cap="flat" cmpd="sng" w="25400">
              <a:solidFill>
                <a:srgbClr val="001C5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83" name="Google Shape;183;p5"/>
            <p:cNvSpPr/>
            <p:nvPr/>
          </p:nvSpPr>
          <p:spPr>
            <a:xfrm>
              <a:off x="4314698" y="3290712"/>
              <a:ext cx="1105473" cy="736982"/>
            </a:xfrm>
            <a:prstGeom prst="roundRect">
              <a:avLst>
                <a:gd fmla="val 10000" name="adj"/>
              </a:avLst>
            </a:prstGeom>
            <a:solidFill>
              <a:srgbClr val="011F6A">
                <a:alpha val="46274"/>
              </a:srgbClr>
            </a:solidFill>
            <a:ln cap="flat" cmpd="sng" w="254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5"/>
            <p:cNvSpPr txBox="1"/>
            <p:nvPr/>
          </p:nvSpPr>
          <p:spPr>
            <a:xfrm>
              <a:off x="4336283" y="3312297"/>
              <a:ext cx="1062303" cy="693812"/>
            </a:xfrm>
            <a:prstGeom prst="rect">
              <a:avLst/>
            </a:prstGeom>
            <a:noFill/>
            <a:ln>
              <a:noFill/>
            </a:ln>
          </p:spPr>
          <p:txBody>
            <a:bodyPr anchorCtr="0" anchor="ctr" bIns="30475" lIns="30475" spcFirstLastPara="1" rIns="30475" wrap="square" tIns="30475">
              <a:noAutofit/>
            </a:bodyPr>
            <a:lstStyle/>
            <a:p>
              <a:pPr indent="0" lvl="0" marL="0" marR="0" rtl="0" algn="ctr">
                <a:lnSpc>
                  <a:spcPct val="90000"/>
                </a:lnSpc>
                <a:spcBef>
                  <a:spcPts val="0"/>
                </a:spcBef>
                <a:spcAft>
                  <a:spcPts val="0"/>
                </a:spcAft>
                <a:buClr>
                  <a:srgbClr val="000000"/>
                </a:buClr>
                <a:buSzPts val="800"/>
                <a:buFont typeface="Arial"/>
                <a:buNone/>
              </a:pPr>
              <a:r>
                <a:rPr b="0" i="0" lang="fi-FI" sz="800" u="none" cap="none" strike="noStrike">
                  <a:solidFill>
                    <a:schemeClr val="lt1"/>
                  </a:solidFill>
                  <a:latin typeface="Arial"/>
                  <a:ea typeface="Arial"/>
                  <a:cs typeface="Arial"/>
                  <a:sym typeface="Arial"/>
                </a:rPr>
                <a:t>Informaatioverkostot</a:t>
              </a:r>
              <a:endParaRPr b="0" i="0" sz="1400" u="none" cap="none" strike="noStrike">
                <a:solidFill>
                  <a:srgbClr val="000000"/>
                </a:solidFill>
                <a:latin typeface="Arial"/>
                <a:ea typeface="Arial"/>
                <a:cs typeface="Arial"/>
                <a:sym typeface="Arial"/>
              </a:endParaRPr>
            </a:p>
          </p:txBody>
        </p:sp>
        <p:sp>
          <p:nvSpPr>
            <p:cNvPr id="185" name="Google Shape;185;p5"/>
            <p:cNvSpPr/>
            <p:nvPr/>
          </p:nvSpPr>
          <p:spPr>
            <a:xfrm>
              <a:off x="3430319" y="2995919"/>
              <a:ext cx="2874232" cy="294793"/>
            </a:xfrm>
            <a:custGeom>
              <a:rect b="b" l="l" r="r" t="t"/>
              <a:pathLst>
                <a:path extrusionOk="0" h="120000" w="120000">
                  <a:moveTo>
                    <a:pt x="0" y="0"/>
                  </a:moveTo>
                  <a:lnTo>
                    <a:pt x="0" y="60000"/>
                  </a:lnTo>
                  <a:lnTo>
                    <a:pt x="120000" y="60000"/>
                  </a:lnTo>
                  <a:lnTo>
                    <a:pt x="120000" y="120000"/>
                  </a:lnTo>
                </a:path>
              </a:pathLst>
            </a:custGeom>
            <a:noFill/>
            <a:ln cap="flat" cmpd="sng" w="25400">
              <a:solidFill>
                <a:srgbClr val="001C5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86" name="Google Shape;186;p5"/>
            <p:cNvSpPr/>
            <p:nvPr/>
          </p:nvSpPr>
          <p:spPr>
            <a:xfrm>
              <a:off x="5751814" y="3290712"/>
              <a:ext cx="1105473" cy="736982"/>
            </a:xfrm>
            <a:prstGeom prst="roundRect">
              <a:avLst>
                <a:gd fmla="val 10000" name="adj"/>
              </a:avLst>
            </a:prstGeom>
            <a:solidFill>
              <a:srgbClr val="011F6A">
                <a:alpha val="46274"/>
              </a:srgbClr>
            </a:solidFill>
            <a:ln cap="flat" cmpd="sng" w="254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5"/>
            <p:cNvSpPr txBox="1"/>
            <p:nvPr/>
          </p:nvSpPr>
          <p:spPr>
            <a:xfrm>
              <a:off x="5773399" y="3312297"/>
              <a:ext cx="1062303" cy="693812"/>
            </a:xfrm>
            <a:prstGeom prst="rect">
              <a:avLst/>
            </a:prstGeom>
            <a:noFill/>
            <a:ln>
              <a:noFill/>
            </a:ln>
          </p:spPr>
          <p:txBody>
            <a:bodyPr anchorCtr="0" anchor="ctr" bIns="30475" lIns="30475" spcFirstLastPara="1" rIns="30475" wrap="square" tIns="30475">
              <a:noAutofit/>
            </a:bodyPr>
            <a:lstStyle/>
            <a:p>
              <a:pPr indent="0" lvl="0" marL="0" marR="0" rtl="0" algn="ctr">
                <a:lnSpc>
                  <a:spcPct val="90000"/>
                </a:lnSpc>
                <a:spcBef>
                  <a:spcPts val="0"/>
                </a:spcBef>
                <a:spcAft>
                  <a:spcPts val="0"/>
                </a:spcAft>
                <a:buClr>
                  <a:srgbClr val="000000"/>
                </a:buClr>
                <a:buSzPts val="800"/>
                <a:buFont typeface="Arial"/>
                <a:buNone/>
              </a:pPr>
              <a:r>
                <a:rPr b="0" i="0" lang="fi-FI" sz="800" u="none" cap="none" strike="noStrike">
                  <a:solidFill>
                    <a:schemeClr val="lt1"/>
                  </a:solidFill>
                  <a:latin typeface="Arial"/>
                  <a:ea typeface="Arial"/>
                  <a:cs typeface="Arial"/>
                  <a:sym typeface="Arial"/>
                </a:rPr>
                <a:t>Teknillinen fysiikka ja matematiikka</a:t>
              </a:r>
              <a:endParaRPr b="0" i="0" sz="1400" u="none" cap="none" strike="noStrike">
                <a:solidFill>
                  <a:srgbClr val="000000"/>
                </a:solidFill>
                <a:latin typeface="Arial"/>
                <a:ea typeface="Arial"/>
                <a:cs typeface="Arial"/>
                <a:sym typeface="Arial"/>
              </a:endParaRPr>
            </a:p>
          </p:txBody>
        </p:sp>
        <p:sp>
          <p:nvSpPr>
            <p:cNvPr id="188" name="Google Shape;188;p5"/>
            <p:cNvSpPr/>
            <p:nvPr/>
          </p:nvSpPr>
          <p:spPr>
            <a:xfrm>
              <a:off x="4148877" y="1964143"/>
              <a:ext cx="718558" cy="294793"/>
            </a:xfrm>
            <a:custGeom>
              <a:rect b="b" l="l" r="r" t="t"/>
              <a:pathLst>
                <a:path extrusionOk="0" h="120000" w="120000">
                  <a:moveTo>
                    <a:pt x="0" y="0"/>
                  </a:moveTo>
                  <a:lnTo>
                    <a:pt x="0" y="60000"/>
                  </a:lnTo>
                  <a:lnTo>
                    <a:pt x="120000" y="60000"/>
                  </a:lnTo>
                  <a:lnTo>
                    <a:pt x="120000" y="120000"/>
                  </a:lnTo>
                </a:path>
              </a:pathLst>
            </a:custGeom>
            <a:noFill/>
            <a:ln cap="flat" cmpd="sng" w="25400">
              <a:solidFill>
                <a:srgbClr val="001C5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89" name="Google Shape;189;p5"/>
            <p:cNvSpPr/>
            <p:nvPr/>
          </p:nvSpPr>
          <p:spPr>
            <a:xfrm>
              <a:off x="4314698" y="2258937"/>
              <a:ext cx="1105473" cy="736982"/>
            </a:xfrm>
            <a:prstGeom prst="roundRect">
              <a:avLst>
                <a:gd fmla="val 10000" name="adj"/>
              </a:avLst>
            </a:prstGeom>
            <a:solidFill>
              <a:srgbClr val="011F6A">
                <a:alpha val="46274"/>
              </a:srgbClr>
            </a:solidFill>
            <a:ln cap="flat" cmpd="sng" w="254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5"/>
            <p:cNvSpPr txBox="1"/>
            <p:nvPr/>
          </p:nvSpPr>
          <p:spPr>
            <a:xfrm>
              <a:off x="4336283" y="2280522"/>
              <a:ext cx="1062303" cy="693812"/>
            </a:xfrm>
            <a:prstGeom prst="rect">
              <a:avLst/>
            </a:prstGeom>
            <a:noFill/>
            <a:ln>
              <a:noFill/>
            </a:ln>
          </p:spPr>
          <p:txBody>
            <a:bodyPr anchorCtr="0" anchor="ctr" bIns="30475" lIns="30475" spcFirstLastPara="1" rIns="30475" wrap="square" tIns="30475">
              <a:noAutofit/>
            </a:bodyPr>
            <a:lstStyle/>
            <a:p>
              <a:pPr indent="0" lvl="0" marL="0" marR="0" rtl="0" algn="ctr">
                <a:lnSpc>
                  <a:spcPct val="90000"/>
                </a:lnSpc>
                <a:spcBef>
                  <a:spcPts val="0"/>
                </a:spcBef>
                <a:spcAft>
                  <a:spcPts val="0"/>
                </a:spcAft>
                <a:buClr>
                  <a:srgbClr val="000000"/>
                </a:buClr>
                <a:buSzPts val="800"/>
                <a:buFont typeface="Arial"/>
                <a:buNone/>
              </a:pPr>
              <a:r>
                <a:rPr b="0" i="0" lang="fi-FI" sz="800" u="none" cap="none" strike="noStrike">
                  <a:solidFill>
                    <a:schemeClr val="lt1"/>
                  </a:solidFill>
                  <a:latin typeface="Arial"/>
                  <a:ea typeface="Arial"/>
                  <a:cs typeface="Arial"/>
                  <a:sym typeface="Arial"/>
                </a:rPr>
                <a:t>Sähkötekniikan korkeakoulu</a:t>
              </a:r>
              <a:endParaRPr b="0" i="0" sz="1400" u="none" cap="none" strike="noStrike">
                <a:solidFill>
                  <a:srgbClr val="000000"/>
                </a:solidFill>
                <a:latin typeface="Arial"/>
                <a:ea typeface="Arial"/>
                <a:cs typeface="Arial"/>
                <a:sym typeface="Arial"/>
              </a:endParaRPr>
            </a:p>
          </p:txBody>
        </p:sp>
        <p:sp>
          <p:nvSpPr>
            <p:cNvPr id="191" name="Google Shape;191;p5"/>
            <p:cNvSpPr/>
            <p:nvPr/>
          </p:nvSpPr>
          <p:spPr>
            <a:xfrm>
              <a:off x="4148877" y="1964143"/>
              <a:ext cx="2155674" cy="294793"/>
            </a:xfrm>
            <a:custGeom>
              <a:rect b="b" l="l" r="r" t="t"/>
              <a:pathLst>
                <a:path extrusionOk="0" h="120000" w="120000">
                  <a:moveTo>
                    <a:pt x="0" y="0"/>
                  </a:moveTo>
                  <a:lnTo>
                    <a:pt x="0" y="60000"/>
                  </a:lnTo>
                  <a:lnTo>
                    <a:pt x="120000" y="60000"/>
                  </a:lnTo>
                  <a:lnTo>
                    <a:pt x="120000" y="120000"/>
                  </a:lnTo>
                </a:path>
              </a:pathLst>
            </a:custGeom>
            <a:noFill/>
            <a:ln cap="flat" cmpd="sng" w="25400">
              <a:solidFill>
                <a:srgbClr val="001C5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92" name="Google Shape;192;p5"/>
            <p:cNvSpPr/>
            <p:nvPr/>
          </p:nvSpPr>
          <p:spPr>
            <a:xfrm>
              <a:off x="5751814" y="2258937"/>
              <a:ext cx="1105473" cy="736982"/>
            </a:xfrm>
            <a:prstGeom prst="roundRect">
              <a:avLst>
                <a:gd fmla="val 10000" name="adj"/>
              </a:avLst>
            </a:prstGeom>
            <a:solidFill>
              <a:srgbClr val="011F6A">
                <a:alpha val="46274"/>
              </a:srgbClr>
            </a:solidFill>
            <a:ln cap="flat" cmpd="sng" w="254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5"/>
            <p:cNvSpPr txBox="1"/>
            <p:nvPr/>
          </p:nvSpPr>
          <p:spPr>
            <a:xfrm>
              <a:off x="5773399" y="2280522"/>
              <a:ext cx="1062303" cy="693812"/>
            </a:xfrm>
            <a:prstGeom prst="rect">
              <a:avLst/>
            </a:prstGeom>
            <a:noFill/>
            <a:ln>
              <a:noFill/>
            </a:ln>
          </p:spPr>
          <p:txBody>
            <a:bodyPr anchorCtr="0" anchor="ctr" bIns="30475" lIns="30475" spcFirstLastPara="1" rIns="30475" wrap="square" tIns="30475">
              <a:noAutofit/>
            </a:bodyPr>
            <a:lstStyle/>
            <a:p>
              <a:pPr indent="0" lvl="0" marL="0" marR="0" rtl="0" algn="ctr">
                <a:lnSpc>
                  <a:spcPct val="90000"/>
                </a:lnSpc>
                <a:spcBef>
                  <a:spcPts val="0"/>
                </a:spcBef>
                <a:spcAft>
                  <a:spcPts val="0"/>
                </a:spcAft>
                <a:buClr>
                  <a:srgbClr val="000000"/>
                </a:buClr>
                <a:buSzPts val="800"/>
                <a:buFont typeface="Arial"/>
                <a:buNone/>
              </a:pPr>
              <a:r>
                <a:rPr b="0" i="0" lang="fi-FI" sz="800" u="none" cap="none" strike="noStrike">
                  <a:solidFill>
                    <a:schemeClr val="lt1"/>
                  </a:solidFill>
                  <a:latin typeface="Arial"/>
                  <a:ea typeface="Arial"/>
                  <a:cs typeface="Arial"/>
                  <a:sym typeface="Arial"/>
                </a:rPr>
                <a:t>Insinööritieteiden korkeakoulu</a:t>
              </a:r>
              <a:endParaRPr b="0" i="0" sz="1400" u="none" cap="none" strike="noStrike">
                <a:solidFill>
                  <a:srgbClr val="000000"/>
                </a:solidFill>
                <a:latin typeface="Arial"/>
                <a:ea typeface="Arial"/>
                <a:cs typeface="Arial"/>
                <a:sym typeface="Arial"/>
              </a:endParaRPr>
            </a:p>
          </p:txBody>
        </p:sp>
        <p:sp>
          <p:nvSpPr>
            <p:cNvPr id="194" name="Google Shape;194;p5"/>
            <p:cNvSpPr/>
            <p:nvPr/>
          </p:nvSpPr>
          <p:spPr>
            <a:xfrm>
              <a:off x="4148877" y="932368"/>
              <a:ext cx="1437116" cy="294793"/>
            </a:xfrm>
            <a:custGeom>
              <a:rect b="b" l="l" r="r" t="t"/>
              <a:pathLst>
                <a:path extrusionOk="0" h="120000" w="120000">
                  <a:moveTo>
                    <a:pt x="0" y="0"/>
                  </a:moveTo>
                  <a:lnTo>
                    <a:pt x="0" y="60000"/>
                  </a:lnTo>
                  <a:lnTo>
                    <a:pt x="120000" y="60000"/>
                  </a:lnTo>
                  <a:lnTo>
                    <a:pt x="120000" y="120000"/>
                  </a:lnTo>
                </a:path>
              </a:pathLst>
            </a:custGeom>
            <a:noFill/>
            <a:ln cap="flat" cmpd="sng" w="25400">
              <a:solidFill>
                <a:srgbClr val="00185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95" name="Google Shape;195;p5"/>
            <p:cNvSpPr/>
            <p:nvPr/>
          </p:nvSpPr>
          <p:spPr>
            <a:xfrm>
              <a:off x="5033256" y="1227161"/>
              <a:ext cx="1105473" cy="736982"/>
            </a:xfrm>
            <a:prstGeom prst="roundRect">
              <a:avLst>
                <a:gd fmla="val 10000" name="adj"/>
              </a:avLst>
            </a:prstGeom>
            <a:solidFill>
              <a:srgbClr val="011F6A">
                <a:alpha val="46274"/>
              </a:srgbClr>
            </a:solidFill>
            <a:ln cap="flat" cmpd="sng" w="254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5"/>
            <p:cNvSpPr txBox="1"/>
            <p:nvPr/>
          </p:nvSpPr>
          <p:spPr>
            <a:xfrm>
              <a:off x="5054841" y="1248746"/>
              <a:ext cx="1062303" cy="693812"/>
            </a:xfrm>
            <a:prstGeom prst="rect">
              <a:avLst/>
            </a:prstGeom>
            <a:noFill/>
            <a:ln>
              <a:noFill/>
            </a:ln>
          </p:spPr>
          <p:txBody>
            <a:bodyPr anchorCtr="0" anchor="ctr" bIns="30475" lIns="30475" spcFirstLastPara="1" rIns="30475" wrap="square" tIns="30475">
              <a:noAutofit/>
            </a:bodyPr>
            <a:lstStyle/>
            <a:p>
              <a:pPr indent="0" lvl="0" marL="0" marR="0" rtl="0" algn="ctr">
                <a:lnSpc>
                  <a:spcPct val="90000"/>
                </a:lnSpc>
                <a:spcBef>
                  <a:spcPts val="0"/>
                </a:spcBef>
                <a:spcAft>
                  <a:spcPts val="0"/>
                </a:spcAft>
                <a:buClr>
                  <a:srgbClr val="000000"/>
                </a:buClr>
                <a:buSzPts val="800"/>
                <a:buFont typeface="Arial"/>
                <a:buNone/>
              </a:pPr>
              <a:r>
                <a:rPr b="0" i="0" lang="fi-FI" sz="800" u="none" cap="none" strike="noStrike">
                  <a:solidFill>
                    <a:schemeClr val="lt1"/>
                  </a:solidFill>
                  <a:latin typeface="Arial"/>
                  <a:ea typeface="Arial"/>
                  <a:cs typeface="Arial"/>
                  <a:sym typeface="Arial"/>
                </a:rPr>
                <a:t>Taiteiden ja suunnittelun korkeakoulu</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6"/>
          <p:cNvSpPr txBox="1"/>
          <p:nvPr>
            <p:ph type="title"/>
          </p:nvPr>
        </p:nvSpPr>
        <p:spPr>
          <a:xfrm>
            <a:off x="530028" y="276788"/>
            <a:ext cx="8229600" cy="857250"/>
          </a:xfrm>
          <a:prstGeom prst="rect">
            <a:avLst/>
          </a:prstGeom>
          <a:noFill/>
          <a:ln>
            <a:noFill/>
          </a:ln>
        </p:spPr>
        <p:txBody>
          <a:bodyPr anchorCtr="0" anchor="b" bIns="45700" lIns="91425" spcFirstLastPara="1" rIns="91425" wrap="square" tIns="45700">
            <a:noAutofit/>
          </a:bodyPr>
          <a:lstStyle/>
          <a:p>
            <a:pPr indent="0" lvl="0" marL="0" marR="0" rtl="0" algn="l">
              <a:lnSpc>
                <a:spcPct val="80000"/>
              </a:lnSpc>
              <a:spcBef>
                <a:spcPts val="0"/>
              </a:spcBef>
              <a:spcAft>
                <a:spcPts val="0"/>
              </a:spcAft>
              <a:buClr>
                <a:srgbClr val="002E7D"/>
              </a:buClr>
              <a:buSzPts val="4000"/>
              <a:buFont typeface="Raleway"/>
              <a:buNone/>
            </a:pPr>
            <a:r>
              <a:rPr lang="fi-FI"/>
              <a:t>TUTKINTO</a:t>
            </a:r>
            <a:endParaRPr/>
          </a:p>
        </p:txBody>
      </p:sp>
      <p:grpSp>
        <p:nvGrpSpPr>
          <p:cNvPr id="203" name="Google Shape;203;p6"/>
          <p:cNvGrpSpPr/>
          <p:nvPr/>
        </p:nvGrpSpPr>
        <p:grpSpPr>
          <a:xfrm>
            <a:off x="458583" y="1883159"/>
            <a:ext cx="8228216" cy="1834381"/>
            <a:chOff x="1383" y="473459"/>
            <a:chExt cx="8228216" cy="1834381"/>
          </a:xfrm>
        </p:grpSpPr>
        <p:sp>
          <p:nvSpPr>
            <p:cNvPr id="204" name="Google Shape;204;p6"/>
            <p:cNvSpPr/>
            <p:nvPr/>
          </p:nvSpPr>
          <p:spPr>
            <a:xfrm>
              <a:off x="1383" y="473459"/>
              <a:ext cx="1834381" cy="1834381"/>
            </a:xfrm>
            <a:prstGeom prst="ellipse">
              <a:avLst/>
            </a:prstGeom>
            <a:solidFill>
              <a:srgbClr val="002E7D"/>
            </a:solidFill>
            <a:ln cap="flat" cmpd="sng" w="25400">
              <a:solidFill>
                <a:srgbClr val="0033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6"/>
            <p:cNvSpPr txBox="1"/>
            <p:nvPr/>
          </p:nvSpPr>
          <p:spPr>
            <a:xfrm>
              <a:off x="270022" y="742098"/>
              <a:ext cx="1332166" cy="1297103"/>
            </a:xfrm>
            <a:prstGeom prst="rect">
              <a:avLst/>
            </a:prstGeom>
            <a:noFill/>
            <a:ln>
              <a:noFill/>
            </a:ln>
          </p:spPr>
          <p:txBody>
            <a:bodyPr anchorCtr="0" anchor="ctr" bIns="21575" lIns="21575" spcFirstLastPara="1" rIns="21575" wrap="square" tIns="21575">
              <a:noAutofit/>
            </a:bodyPr>
            <a:lstStyle/>
            <a:p>
              <a:pPr indent="0" lvl="0" marL="0" marR="0" rtl="0" algn="l">
                <a:lnSpc>
                  <a:spcPct val="90000"/>
                </a:lnSpc>
                <a:spcBef>
                  <a:spcPts val="0"/>
                </a:spcBef>
                <a:spcAft>
                  <a:spcPts val="0"/>
                </a:spcAft>
                <a:buClr>
                  <a:schemeClr val="lt1"/>
                </a:buClr>
                <a:buSzPts val="1700"/>
                <a:buFont typeface="Calibri"/>
                <a:buNone/>
              </a:pPr>
              <a:r>
                <a:rPr b="0" i="0" lang="fi-FI" sz="1300" u="none" cap="none" strike="noStrike">
                  <a:solidFill>
                    <a:schemeClr val="lt1"/>
                  </a:solidFill>
                  <a:latin typeface="Raleway SemiBold"/>
                  <a:ea typeface="Raleway SemiBold"/>
                  <a:cs typeface="Raleway SemiBold"/>
                  <a:sym typeface="Raleway SemiBold"/>
                </a:rPr>
                <a:t>Kandiohjelma</a:t>
              </a:r>
              <a:endParaRPr b="0" i="0" sz="1300" u="none" cap="none" strike="noStrike">
                <a:solidFill>
                  <a:srgbClr val="000000"/>
                </a:solidFill>
                <a:latin typeface="Raleway SemiBold"/>
                <a:ea typeface="Raleway SemiBold"/>
                <a:cs typeface="Raleway SemiBold"/>
                <a:sym typeface="Raleway SemiBold"/>
              </a:endParaRPr>
            </a:p>
            <a:p>
              <a:pPr indent="-114300" lvl="1" marL="114300" marR="0" rtl="0" algn="l">
                <a:lnSpc>
                  <a:spcPct val="90000"/>
                </a:lnSpc>
                <a:spcBef>
                  <a:spcPts val="595"/>
                </a:spcBef>
                <a:spcAft>
                  <a:spcPts val="0"/>
                </a:spcAft>
                <a:buClr>
                  <a:schemeClr val="lt1"/>
                </a:buClr>
                <a:buSzPts val="1300"/>
                <a:buFont typeface="Calibri"/>
                <a:buChar char="•"/>
              </a:pPr>
              <a:r>
                <a:rPr b="0" i="0" lang="fi-FI" sz="1300" u="none" cap="none" strike="noStrike">
                  <a:solidFill>
                    <a:schemeClr val="lt1"/>
                  </a:solidFill>
                  <a:latin typeface="Raleway SemiBold"/>
                  <a:ea typeface="Raleway SemiBold"/>
                  <a:cs typeface="Raleway SemiBold"/>
                  <a:sym typeface="Raleway SemiBold"/>
                </a:rPr>
                <a:t>180 op</a:t>
              </a:r>
              <a:endParaRPr b="0" i="0" sz="1300" u="none" cap="none" strike="noStrike">
                <a:solidFill>
                  <a:srgbClr val="000000"/>
                </a:solidFill>
                <a:latin typeface="Raleway SemiBold"/>
                <a:ea typeface="Raleway SemiBold"/>
                <a:cs typeface="Raleway SemiBold"/>
                <a:sym typeface="Raleway SemiBold"/>
              </a:endParaRPr>
            </a:p>
            <a:p>
              <a:pPr indent="-114300" lvl="1" marL="114300" marR="0" rtl="0" algn="l">
                <a:lnSpc>
                  <a:spcPct val="90000"/>
                </a:lnSpc>
                <a:spcBef>
                  <a:spcPts val="195"/>
                </a:spcBef>
                <a:spcAft>
                  <a:spcPts val="0"/>
                </a:spcAft>
                <a:buClr>
                  <a:schemeClr val="lt1"/>
                </a:buClr>
                <a:buSzPts val="1300"/>
                <a:buFont typeface="Calibri"/>
                <a:buChar char="•"/>
              </a:pPr>
              <a:r>
                <a:rPr b="0" i="0" lang="fi-FI" sz="1300" u="none" cap="none" strike="noStrike">
                  <a:solidFill>
                    <a:schemeClr val="lt1"/>
                  </a:solidFill>
                  <a:latin typeface="Raleway SemiBold"/>
                  <a:ea typeface="Raleway SemiBold"/>
                  <a:cs typeface="Raleway SemiBold"/>
                  <a:sym typeface="Raleway SemiBold"/>
                </a:rPr>
                <a:t>3 vuotta</a:t>
              </a:r>
              <a:endParaRPr b="0" i="0" sz="1300" u="none" cap="none" strike="noStrike">
                <a:solidFill>
                  <a:srgbClr val="000000"/>
                </a:solidFill>
                <a:latin typeface="Raleway SemiBold"/>
                <a:ea typeface="Raleway SemiBold"/>
                <a:cs typeface="Raleway SemiBold"/>
                <a:sym typeface="Raleway SemiBold"/>
              </a:endParaRPr>
            </a:p>
          </p:txBody>
        </p:sp>
        <p:sp>
          <p:nvSpPr>
            <p:cNvPr id="206" name="Google Shape;206;p6"/>
            <p:cNvSpPr/>
            <p:nvPr/>
          </p:nvSpPr>
          <p:spPr>
            <a:xfrm>
              <a:off x="1984716" y="858679"/>
              <a:ext cx="1063941" cy="1063941"/>
            </a:xfrm>
            <a:prstGeom prst="mathPlus">
              <a:avLst>
                <a:gd fmla="val 23520" name="adj1"/>
              </a:avLst>
            </a:prstGeom>
            <a:solidFill>
              <a:srgbClr val="BFBF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6"/>
            <p:cNvSpPr txBox="1"/>
            <p:nvPr/>
          </p:nvSpPr>
          <p:spPr>
            <a:xfrm>
              <a:off x="2125741" y="1265530"/>
              <a:ext cx="781891" cy="250239"/>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400"/>
                <a:buFont typeface="Calibri"/>
                <a:buNone/>
              </a:pPr>
              <a:r>
                <a:t/>
              </a:r>
              <a:endParaRPr b="0" i="0" sz="1400" u="none" cap="none" strike="noStrike">
                <a:solidFill>
                  <a:schemeClr val="lt1"/>
                </a:solidFill>
                <a:latin typeface="Calibri"/>
                <a:ea typeface="Calibri"/>
                <a:cs typeface="Calibri"/>
                <a:sym typeface="Calibri"/>
              </a:endParaRPr>
            </a:p>
          </p:txBody>
        </p:sp>
        <p:sp>
          <p:nvSpPr>
            <p:cNvPr id="208" name="Google Shape;208;p6"/>
            <p:cNvSpPr/>
            <p:nvPr/>
          </p:nvSpPr>
          <p:spPr>
            <a:xfrm>
              <a:off x="3197609" y="473459"/>
              <a:ext cx="1834381" cy="1834381"/>
            </a:xfrm>
            <a:prstGeom prst="ellipse">
              <a:avLst/>
            </a:prstGeom>
            <a:solidFill>
              <a:srgbClr val="002E7D"/>
            </a:solidFill>
            <a:ln cap="flat" cmpd="sng" w="25400">
              <a:solidFill>
                <a:srgbClr val="002D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6"/>
            <p:cNvSpPr txBox="1"/>
            <p:nvPr/>
          </p:nvSpPr>
          <p:spPr>
            <a:xfrm>
              <a:off x="3466248" y="742098"/>
              <a:ext cx="1297103" cy="1297103"/>
            </a:xfrm>
            <a:prstGeom prst="rect">
              <a:avLst/>
            </a:prstGeom>
            <a:noFill/>
            <a:ln>
              <a:noFill/>
            </a:ln>
          </p:spPr>
          <p:txBody>
            <a:bodyPr anchorCtr="0" anchor="ctr" bIns="21575" lIns="21575" spcFirstLastPara="1" rIns="21575" wrap="square" tIns="21575">
              <a:noAutofit/>
            </a:bodyPr>
            <a:lstStyle/>
            <a:p>
              <a:pPr indent="0" lvl="0" marL="0" marR="0" rtl="0" algn="l">
                <a:lnSpc>
                  <a:spcPct val="90000"/>
                </a:lnSpc>
                <a:spcBef>
                  <a:spcPts val="0"/>
                </a:spcBef>
                <a:spcAft>
                  <a:spcPts val="0"/>
                </a:spcAft>
                <a:buClr>
                  <a:schemeClr val="lt1"/>
                </a:buClr>
                <a:buSzPts val="1700"/>
                <a:buFont typeface="Calibri"/>
                <a:buNone/>
              </a:pPr>
              <a:r>
                <a:rPr b="0" i="0" lang="fi-FI" sz="1300" u="none" cap="none" strike="noStrike">
                  <a:solidFill>
                    <a:schemeClr val="lt1"/>
                  </a:solidFill>
                  <a:latin typeface="Raleway SemiBold"/>
                  <a:ea typeface="Raleway SemiBold"/>
                  <a:cs typeface="Raleway SemiBold"/>
                  <a:sym typeface="Raleway SemiBold"/>
                </a:rPr>
                <a:t>Maisterivaihe</a:t>
              </a:r>
              <a:endParaRPr b="0" i="0" sz="1300" u="none" cap="none" strike="noStrike">
                <a:solidFill>
                  <a:srgbClr val="000000"/>
                </a:solidFill>
                <a:latin typeface="Raleway SemiBold"/>
                <a:ea typeface="Raleway SemiBold"/>
                <a:cs typeface="Raleway SemiBold"/>
                <a:sym typeface="Raleway SemiBold"/>
              </a:endParaRPr>
            </a:p>
            <a:p>
              <a:pPr indent="-114300" lvl="1" marL="114300" marR="0" rtl="0" algn="l">
                <a:lnSpc>
                  <a:spcPct val="90000"/>
                </a:lnSpc>
                <a:spcBef>
                  <a:spcPts val="595"/>
                </a:spcBef>
                <a:spcAft>
                  <a:spcPts val="0"/>
                </a:spcAft>
                <a:buClr>
                  <a:schemeClr val="lt1"/>
                </a:buClr>
                <a:buSzPts val="1300"/>
                <a:buFont typeface="Calibri"/>
                <a:buChar char="•"/>
              </a:pPr>
              <a:r>
                <a:rPr b="0" i="0" lang="fi-FI" sz="1300" u="none" cap="none" strike="noStrike">
                  <a:solidFill>
                    <a:schemeClr val="lt1"/>
                  </a:solidFill>
                  <a:latin typeface="Raleway SemiBold"/>
                  <a:ea typeface="Raleway SemiBold"/>
                  <a:cs typeface="Raleway SemiBold"/>
                  <a:sym typeface="Raleway SemiBold"/>
                </a:rPr>
                <a:t>120 op</a:t>
              </a:r>
              <a:endParaRPr b="0" i="0" sz="1300" u="none" cap="none" strike="noStrike">
                <a:solidFill>
                  <a:srgbClr val="000000"/>
                </a:solidFill>
                <a:latin typeface="Raleway SemiBold"/>
                <a:ea typeface="Raleway SemiBold"/>
                <a:cs typeface="Raleway SemiBold"/>
                <a:sym typeface="Raleway SemiBold"/>
              </a:endParaRPr>
            </a:p>
            <a:p>
              <a:pPr indent="-114300" lvl="1" marL="114300" marR="0" rtl="0" algn="l">
                <a:lnSpc>
                  <a:spcPct val="90000"/>
                </a:lnSpc>
                <a:spcBef>
                  <a:spcPts val="195"/>
                </a:spcBef>
                <a:spcAft>
                  <a:spcPts val="0"/>
                </a:spcAft>
                <a:buClr>
                  <a:schemeClr val="lt1"/>
                </a:buClr>
                <a:buSzPts val="1300"/>
                <a:buFont typeface="Calibri"/>
                <a:buChar char="•"/>
              </a:pPr>
              <a:r>
                <a:rPr b="0" i="0" lang="fi-FI" sz="1300" u="none" cap="none" strike="noStrike">
                  <a:solidFill>
                    <a:schemeClr val="lt1"/>
                  </a:solidFill>
                  <a:latin typeface="Raleway SemiBold"/>
                  <a:ea typeface="Raleway SemiBold"/>
                  <a:cs typeface="Raleway SemiBold"/>
                  <a:sym typeface="Raleway SemiBold"/>
                </a:rPr>
                <a:t>2 vuotta</a:t>
              </a:r>
              <a:endParaRPr b="0" i="0" sz="1300" u="none" cap="none" strike="noStrike">
                <a:solidFill>
                  <a:srgbClr val="000000"/>
                </a:solidFill>
                <a:latin typeface="Raleway SemiBold"/>
                <a:ea typeface="Raleway SemiBold"/>
                <a:cs typeface="Raleway SemiBold"/>
                <a:sym typeface="Raleway SemiBold"/>
              </a:endParaRPr>
            </a:p>
          </p:txBody>
        </p:sp>
        <p:sp>
          <p:nvSpPr>
            <p:cNvPr id="210" name="Google Shape;210;p6"/>
            <p:cNvSpPr/>
            <p:nvPr/>
          </p:nvSpPr>
          <p:spPr>
            <a:xfrm>
              <a:off x="5180942" y="858679"/>
              <a:ext cx="1063941" cy="1063941"/>
            </a:xfrm>
            <a:prstGeom prst="mathEqual">
              <a:avLst>
                <a:gd fmla="val 23520" name="adj1"/>
                <a:gd fmla="val 11760" name="adj2"/>
              </a:avLst>
            </a:prstGeom>
            <a:solidFill>
              <a:srgbClr val="BFBF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6"/>
            <p:cNvSpPr txBox="1"/>
            <p:nvPr/>
          </p:nvSpPr>
          <p:spPr>
            <a:xfrm>
              <a:off x="5321967" y="1077851"/>
              <a:ext cx="781891" cy="62559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400"/>
                <a:buFont typeface="Calibri"/>
                <a:buNone/>
              </a:pPr>
              <a:r>
                <a:t/>
              </a:r>
              <a:endParaRPr b="0" i="0" sz="1400" u="none" cap="none" strike="noStrike">
                <a:solidFill>
                  <a:schemeClr val="lt1"/>
                </a:solidFill>
                <a:latin typeface="Calibri"/>
                <a:ea typeface="Calibri"/>
                <a:cs typeface="Calibri"/>
                <a:sym typeface="Calibri"/>
              </a:endParaRPr>
            </a:p>
          </p:txBody>
        </p:sp>
        <p:sp>
          <p:nvSpPr>
            <p:cNvPr id="212" name="Google Shape;212;p6"/>
            <p:cNvSpPr/>
            <p:nvPr/>
          </p:nvSpPr>
          <p:spPr>
            <a:xfrm>
              <a:off x="6395218" y="473459"/>
              <a:ext cx="1834381" cy="1834381"/>
            </a:xfrm>
            <a:prstGeom prst="ellipse">
              <a:avLst/>
            </a:prstGeom>
            <a:solidFill>
              <a:srgbClr val="002E7D"/>
            </a:solidFill>
            <a:ln cap="flat" cmpd="sng" w="25400">
              <a:solidFill>
                <a:srgbClr val="002A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6"/>
            <p:cNvSpPr txBox="1"/>
            <p:nvPr/>
          </p:nvSpPr>
          <p:spPr>
            <a:xfrm>
              <a:off x="6535375" y="742100"/>
              <a:ext cx="1563000" cy="1297200"/>
            </a:xfrm>
            <a:prstGeom prst="rect">
              <a:avLst/>
            </a:prstGeom>
            <a:noFill/>
            <a:ln>
              <a:noFill/>
            </a:ln>
          </p:spPr>
          <p:txBody>
            <a:bodyPr anchorCtr="0" anchor="ctr" bIns="21575" lIns="21575" spcFirstLastPara="1" rIns="21575" wrap="square" tIns="21575">
              <a:noAutofit/>
            </a:bodyPr>
            <a:lstStyle/>
            <a:p>
              <a:pPr indent="0" lvl="0" marL="0" marR="0" rtl="0" algn="ctr">
                <a:lnSpc>
                  <a:spcPct val="90000"/>
                </a:lnSpc>
                <a:spcBef>
                  <a:spcPts val="0"/>
                </a:spcBef>
                <a:spcAft>
                  <a:spcPts val="0"/>
                </a:spcAft>
                <a:buClr>
                  <a:schemeClr val="lt1"/>
                </a:buClr>
                <a:buSzPts val="1700"/>
                <a:buFont typeface="Calibri"/>
                <a:buNone/>
              </a:pPr>
              <a:r>
                <a:rPr b="0" i="0" lang="fi-FI" sz="1300" u="none" cap="none" strike="noStrike">
                  <a:solidFill>
                    <a:schemeClr val="lt1"/>
                  </a:solidFill>
                  <a:latin typeface="Raleway SemiBold"/>
                  <a:ea typeface="Raleway SemiBold"/>
                  <a:cs typeface="Raleway SemiBold"/>
                  <a:sym typeface="Raleway SemiBold"/>
                </a:rPr>
                <a:t>Diplomi-insinööri</a:t>
              </a:r>
              <a:endParaRPr b="0" i="0" sz="1300" u="none" cap="none" strike="noStrike">
                <a:solidFill>
                  <a:srgbClr val="000000"/>
                </a:solidFill>
                <a:latin typeface="Raleway SemiBold"/>
                <a:ea typeface="Raleway SemiBold"/>
                <a:cs typeface="Raleway SemiBold"/>
                <a:sym typeface="Raleway SemiBold"/>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8"/>
          <p:cNvSpPr txBox="1"/>
          <p:nvPr>
            <p:ph type="title"/>
          </p:nvPr>
        </p:nvSpPr>
        <p:spPr>
          <a:xfrm>
            <a:off x="416250" y="215922"/>
            <a:ext cx="8311500" cy="636000"/>
          </a:xfrm>
          <a:prstGeom prst="rect">
            <a:avLst/>
          </a:prstGeom>
          <a:noFill/>
          <a:ln>
            <a:noFill/>
          </a:ln>
        </p:spPr>
        <p:txBody>
          <a:bodyPr anchorCtr="0" anchor="b" bIns="45700" lIns="91425" spcFirstLastPara="1" rIns="91425" wrap="square" tIns="45700">
            <a:noAutofit/>
          </a:bodyPr>
          <a:lstStyle/>
          <a:p>
            <a:pPr indent="0" lvl="0" marL="0" marR="0" rtl="0" algn="l">
              <a:lnSpc>
                <a:spcPct val="80000"/>
              </a:lnSpc>
              <a:spcBef>
                <a:spcPts val="0"/>
              </a:spcBef>
              <a:spcAft>
                <a:spcPts val="0"/>
              </a:spcAft>
              <a:buClr>
                <a:srgbClr val="002E7D"/>
              </a:buClr>
              <a:buSzPts val="2000"/>
              <a:buFont typeface="Raleway"/>
              <a:buNone/>
            </a:pPr>
            <a:r>
              <a:rPr lang="fi-FI" sz="4000"/>
              <a:t>KANDIOHJELMA</a:t>
            </a:r>
            <a:endParaRPr sz="4000"/>
          </a:p>
        </p:txBody>
      </p:sp>
      <p:sp>
        <p:nvSpPr>
          <p:cNvPr id="220" name="Google Shape;220;p8"/>
          <p:cNvSpPr/>
          <p:nvPr>
            <p:ph idx="2" type="body"/>
          </p:nvPr>
        </p:nvSpPr>
        <p:spPr>
          <a:xfrm>
            <a:off x="254900" y="1046425"/>
            <a:ext cx="2674500" cy="3376800"/>
          </a:xfrm>
          <a:prstGeom prst="roundRect">
            <a:avLst>
              <a:gd fmla="val 16667" name="adj"/>
            </a:avLst>
          </a:prstGeom>
          <a:solidFill>
            <a:srgbClr val="011F6A"/>
          </a:solidFill>
          <a:ln>
            <a:noFill/>
          </a:ln>
        </p:spPr>
        <p:txBody>
          <a:bodyPr anchorCtr="0" anchor="t" bIns="45700" lIns="91425" spcFirstLastPara="1" rIns="91425" wrap="square" tIns="45700">
            <a:noAutofit/>
          </a:bodyPr>
          <a:lstStyle/>
          <a:p>
            <a:pPr indent="-228600" lvl="0" marL="457200" marR="0" rtl="0" algn="l">
              <a:lnSpc>
                <a:spcPct val="100000"/>
              </a:lnSpc>
              <a:spcBef>
                <a:spcPts val="280"/>
              </a:spcBef>
              <a:spcAft>
                <a:spcPts val="0"/>
              </a:spcAft>
              <a:buClr>
                <a:schemeClr val="dk1"/>
              </a:buClr>
              <a:buSzPts val="1120"/>
              <a:buFont typeface="Arial"/>
              <a:buNone/>
            </a:pPr>
            <a:r>
              <a:t/>
            </a:r>
            <a:endParaRPr b="1" sz="400">
              <a:solidFill>
                <a:schemeClr val="lt1"/>
              </a:solidFill>
            </a:endParaRPr>
          </a:p>
          <a:p>
            <a:pPr indent="-228600" lvl="0" marL="457200" marR="0" rtl="0" algn="l">
              <a:lnSpc>
                <a:spcPct val="100000"/>
              </a:lnSpc>
              <a:spcBef>
                <a:spcPts val="280"/>
              </a:spcBef>
              <a:spcAft>
                <a:spcPts val="0"/>
              </a:spcAft>
              <a:buClr>
                <a:schemeClr val="dk1"/>
              </a:buClr>
              <a:buSzPts val="1120"/>
              <a:buFont typeface="Arial"/>
              <a:buNone/>
            </a:pPr>
            <a:r>
              <a:rPr b="1" lang="fi-FI" sz="1500">
                <a:solidFill>
                  <a:schemeClr val="lt1"/>
                </a:solidFill>
              </a:rPr>
              <a:t>TUOTANTOTALOUS </a:t>
            </a:r>
            <a:endParaRPr sz="1600"/>
          </a:p>
          <a:p>
            <a:pPr indent="-228600" lvl="0" marL="457200" marR="0" rtl="0" algn="l">
              <a:lnSpc>
                <a:spcPct val="100000"/>
              </a:lnSpc>
              <a:spcBef>
                <a:spcPts val="280"/>
              </a:spcBef>
              <a:spcAft>
                <a:spcPts val="0"/>
              </a:spcAft>
              <a:buClr>
                <a:schemeClr val="dk1"/>
              </a:buClr>
              <a:buSzPts val="1120"/>
              <a:buFont typeface="Arial"/>
              <a:buNone/>
            </a:pPr>
            <a:r>
              <a:rPr b="1" lang="fi-FI" sz="1500">
                <a:solidFill>
                  <a:schemeClr val="lt1"/>
                </a:solidFill>
              </a:rPr>
              <a:t>70 op</a:t>
            </a:r>
            <a:endParaRPr b="1" sz="1500">
              <a:solidFill>
                <a:schemeClr val="lt1"/>
              </a:solidFill>
            </a:endParaRPr>
          </a:p>
          <a:p>
            <a:pPr indent="-228600" lvl="0" marL="457200" marR="0" rtl="0" algn="l">
              <a:lnSpc>
                <a:spcPct val="100000"/>
              </a:lnSpc>
              <a:spcBef>
                <a:spcPts val="280"/>
              </a:spcBef>
              <a:spcAft>
                <a:spcPts val="0"/>
              </a:spcAft>
              <a:buClr>
                <a:schemeClr val="dk1"/>
              </a:buClr>
              <a:buSzPts val="1120"/>
              <a:buFont typeface="Arial"/>
              <a:buNone/>
            </a:pPr>
            <a:r>
              <a:t/>
            </a:r>
            <a:endParaRPr b="1" sz="1300">
              <a:solidFill>
                <a:schemeClr val="lt1"/>
              </a:solidFill>
            </a:endParaRPr>
          </a:p>
          <a:p>
            <a:pPr indent="-311150" lvl="0" marL="457200" marR="0" rtl="0" algn="l">
              <a:lnSpc>
                <a:spcPct val="100000"/>
              </a:lnSpc>
              <a:spcBef>
                <a:spcPts val="280"/>
              </a:spcBef>
              <a:spcAft>
                <a:spcPts val="0"/>
              </a:spcAft>
              <a:buClr>
                <a:schemeClr val="lt1"/>
              </a:buClr>
              <a:buSzPts val="1300"/>
              <a:buChar char="-"/>
            </a:pPr>
            <a:r>
              <a:rPr b="1" lang="fi-FI" sz="1300">
                <a:solidFill>
                  <a:schemeClr val="lt1"/>
                </a:solidFill>
              </a:rPr>
              <a:t>Tuotantotalous 1</a:t>
            </a:r>
            <a:endParaRPr b="1" sz="1300">
              <a:solidFill>
                <a:schemeClr val="lt1"/>
              </a:solidFill>
            </a:endParaRPr>
          </a:p>
          <a:p>
            <a:pPr indent="-311150" lvl="0" marL="457200" marR="0" rtl="0" algn="l">
              <a:lnSpc>
                <a:spcPct val="100000"/>
              </a:lnSpc>
              <a:spcBef>
                <a:spcPts val="0"/>
              </a:spcBef>
              <a:spcAft>
                <a:spcPts val="0"/>
              </a:spcAft>
              <a:buClr>
                <a:schemeClr val="lt1"/>
              </a:buClr>
              <a:buSzPts val="1300"/>
              <a:buChar char="-"/>
            </a:pPr>
            <a:r>
              <a:rPr b="1" lang="fi-FI" sz="1300">
                <a:solidFill>
                  <a:schemeClr val="lt1"/>
                </a:solidFill>
              </a:rPr>
              <a:t>Ryhmätoiminta ja organisointi</a:t>
            </a:r>
            <a:endParaRPr b="1" sz="1300">
              <a:solidFill>
                <a:schemeClr val="lt1"/>
              </a:solidFill>
            </a:endParaRPr>
          </a:p>
          <a:p>
            <a:pPr indent="-311150" lvl="0" marL="457200" marR="0" rtl="0" algn="l">
              <a:lnSpc>
                <a:spcPct val="100000"/>
              </a:lnSpc>
              <a:spcBef>
                <a:spcPts val="0"/>
              </a:spcBef>
              <a:spcAft>
                <a:spcPts val="0"/>
              </a:spcAft>
              <a:buClr>
                <a:schemeClr val="lt1"/>
              </a:buClr>
              <a:buSzPts val="1300"/>
              <a:buChar char="-"/>
            </a:pPr>
            <a:r>
              <a:rPr b="1" lang="fi-FI" sz="1300">
                <a:solidFill>
                  <a:schemeClr val="lt1"/>
                </a:solidFill>
              </a:rPr>
              <a:t>Operaatioiden johtaminen</a:t>
            </a:r>
            <a:endParaRPr b="1" sz="1300">
              <a:solidFill>
                <a:schemeClr val="lt1"/>
              </a:solidFill>
            </a:endParaRPr>
          </a:p>
          <a:p>
            <a:pPr indent="-311150" lvl="0" marL="457200" marR="0" rtl="0" algn="l">
              <a:lnSpc>
                <a:spcPct val="100000"/>
              </a:lnSpc>
              <a:spcBef>
                <a:spcPts val="0"/>
              </a:spcBef>
              <a:spcAft>
                <a:spcPts val="0"/>
              </a:spcAft>
              <a:buClr>
                <a:schemeClr val="lt1"/>
              </a:buClr>
              <a:buSzPts val="1300"/>
              <a:buChar char="-"/>
            </a:pPr>
            <a:r>
              <a:rPr b="1" lang="fi-FI" sz="1300">
                <a:solidFill>
                  <a:schemeClr val="lt1"/>
                </a:solidFill>
              </a:rPr>
              <a:t>. . . </a:t>
            </a:r>
            <a:endParaRPr b="1" sz="1300">
              <a:solidFill>
                <a:schemeClr val="lt1"/>
              </a:solidFill>
            </a:endParaRPr>
          </a:p>
        </p:txBody>
      </p:sp>
      <p:sp>
        <p:nvSpPr>
          <p:cNvPr id="221" name="Google Shape;221;p8"/>
          <p:cNvSpPr/>
          <p:nvPr>
            <p:ph idx="2" type="body"/>
          </p:nvPr>
        </p:nvSpPr>
        <p:spPr>
          <a:xfrm>
            <a:off x="3083064" y="1018146"/>
            <a:ext cx="2824200" cy="1829700"/>
          </a:xfrm>
          <a:prstGeom prst="roundRect">
            <a:avLst>
              <a:gd fmla="val 13632" name="adj"/>
            </a:avLst>
          </a:prstGeom>
          <a:solidFill>
            <a:srgbClr val="0070C0"/>
          </a:solidFill>
          <a:ln>
            <a:noFill/>
          </a:ln>
        </p:spPr>
        <p:txBody>
          <a:bodyPr anchorCtr="0" anchor="t" bIns="45700" lIns="91425" spcFirstLastPara="1" rIns="91425" wrap="square" tIns="45700">
            <a:noAutofit/>
          </a:bodyPr>
          <a:lstStyle/>
          <a:p>
            <a:pPr indent="-228600" lvl="0" marL="457200" marR="0" rtl="0" algn="l">
              <a:lnSpc>
                <a:spcPct val="100000"/>
              </a:lnSpc>
              <a:spcBef>
                <a:spcPts val="280"/>
              </a:spcBef>
              <a:spcAft>
                <a:spcPts val="0"/>
              </a:spcAft>
              <a:buClr>
                <a:schemeClr val="dk1"/>
              </a:buClr>
              <a:buSzPts val="1120"/>
              <a:buFont typeface="Arial"/>
              <a:buNone/>
            </a:pPr>
            <a:r>
              <a:t/>
            </a:r>
            <a:endParaRPr b="1" sz="400">
              <a:solidFill>
                <a:schemeClr val="lt1"/>
              </a:solidFill>
            </a:endParaRPr>
          </a:p>
          <a:p>
            <a:pPr indent="-228600" lvl="0" marL="457200" marR="0" rtl="0" algn="l">
              <a:lnSpc>
                <a:spcPct val="100000"/>
              </a:lnSpc>
              <a:spcBef>
                <a:spcPts val="280"/>
              </a:spcBef>
              <a:spcAft>
                <a:spcPts val="0"/>
              </a:spcAft>
              <a:buClr>
                <a:schemeClr val="dk1"/>
              </a:buClr>
              <a:buSzPts val="1120"/>
              <a:buFont typeface="Arial"/>
              <a:buNone/>
            </a:pPr>
            <a:r>
              <a:rPr b="1" lang="fi-FI" sz="1500">
                <a:solidFill>
                  <a:schemeClr val="lt1"/>
                </a:solidFill>
              </a:rPr>
              <a:t>MATEMATIIKKA 30 op</a:t>
            </a:r>
            <a:endParaRPr b="1" sz="1500">
              <a:solidFill>
                <a:schemeClr val="lt1"/>
              </a:solidFill>
            </a:endParaRPr>
          </a:p>
          <a:p>
            <a:pPr indent="-228600" lvl="0" marL="457200" marR="0" rtl="0" algn="l">
              <a:lnSpc>
                <a:spcPct val="100000"/>
              </a:lnSpc>
              <a:spcBef>
                <a:spcPts val="280"/>
              </a:spcBef>
              <a:spcAft>
                <a:spcPts val="0"/>
              </a:spcAft>
              <a:buClr>
                <a:schemeClr val="dk1"/>
              </a:buClr>
              <a:buSzPts val="1120"/>
              <a:buFont typeface="Arial"/>
              <a:buNone/>
            </a:pPr>
            <a:r>
              <a:t/>
            </a:r>
            <a:endParaRPr b="1" sz="1300">
              <a:solidFill>
                <a:schemeClr val="lt1"/>
              </a:solidFill>
            </a:endParaRPr>
          </a:p>
          <a:p>
            <a:pPr indent="-311150" lvl="0" marL="457200" marR="0" rtl="0" algn="l">
              <a:lnSpc>
                <a:spcPct val="100000"/>
              </a:lnSpc>
              <a:spcBef>
                <a:spcPts val="280"/>
              </a:spcBef>
              <a:spcAft>
                <a:spcPts val="0"/>
              </a:spcAft>
              <a:buClr>
                <a:schemeClr val="lt1"/>
              </a:buClr>
              <a:buSzPts val="1300"/>
              <a:buChar char="-"/>
            </a:pPr>
            <a:r>
              <a:rPr b="1" lang="fi-FI" sz="1300">
                <a:solidFill>
                  <a:schemeClr val="lt1"/>
                </a:solidFill>
              </a:rPr>
              <a:t>Differentiaalilaskenta 1&amp;2</a:t>
            </a:r>
            <a:endParaRPr b="1" sz="1300">
              <a:solidFill>
                <a:schemeClr val="lt1"/>
              </a:solidFill>
            </a:endParaRPr>
          </a:p>
          <a:p>
            <a:pPr indent="-311150" lvl="0" marL="457200" marR="0" rtl="0" algn="l">
              <a:lnSpc>
                <a:spcPct val="100000"/>
              </a:lnSpc>
              <a:spcBef>
                <a:spcPts val="0"/>
              </a:spcBef>
              <a:spcAft>
                <a:spcPts val="0"/>
              </a:spcAft>
              <a:buClr>
                <a:schemeClr val="lt1"/>
              </a:buClr>
              <a:buSzPts val="1300"/>
              <a:buChar char="-"/>
            </a:pPr>
            <a:r>
              <a:rPr b="1" lang="fi-FI" sz="1300">
                <a:solidFill>
                  <a:schemeClr val="lt1"/>
                </a:solidFill>
              </a:rPr>
              <a:t>Matriisilaskenta</a:t>
            </a:r>
            <a:endParaRPr b="1" sz="1300">
              <a:solidFill>
                <a:schemeClr val="lt1"/>
              </a:solidFill>
            </a:endParaRPr>
          </a:p>
          <a:p>
            <a:pPr indent="-311150" lvl="0" marL="457200" marR="0" rtl="0" algn="l">
              <a:lnSpc>
                <a:spcPct val="100000"/>
              </a:lnSpc>
              <a:spcBef>
                <a:spcPts val="0"/>
              </a:spcBef>
              <a:spcAft>
                <a:spcPts val="0"/>
              </a:spcAft>
              <a:buClr>
                <a:schemeClr val="lt1"/>
              </a:buClr>
              <a:buSzPts val="1300"/>
              <a:buChar char="-"/>
            </a:pPr>
            <a:r>
              <a:rPr b="1" lang="fi-FI" sz="1300">
                <a:solidFill>
                  <a:schemeClr val="lt1"/>
                </a:solidFill>
              </a:rPr>
              <a:t>. . . </a:t>
            </a:r>
            <a:endParaRPr b="1" sz="1300">
              <a:solidFill>
                <a:schemeClr val="lt1"/>
              </a:solidFill>
            </a:endParaRPr>
          </a:p>
        </p:txBody>
      </p:sp>
      <p:sp>
        <p:nvSpPr>
          <p:cNvPr id="222" name="Google Shape;222;p8"/>
          <p:cNvSpPr/>
          <p:nvPr>
            <p:ph idx="2" type="body"/>
          </p:nvPr>
        </p:nvSpPr>
        <p:spPr>
          <a:xfrm>
            <a:off x="3083063" y="3013999"/>
            <a:ext cx="2824120" cy="377730"/>
          </a:xfrm>
          <a:prstGeom prst="roundRect">
            <a:avLst>
              <a:gd fmla="val 16667" name="adj"/>
            </a:avLst>
          </a:prstGeom>
          <a:solidFill>
            <a:srgbClr val="0070C0"/>
          </a:solidFill>
          <a:ln>
            <a:noFill/>
          </a:ln>
        </p:spPr>
        <p:txBody>
          <a:bodyPr anchorCtr="0" anchor="ctr" bIns="45700" lIns="91425" spcFirstLastPara="1" rIns="91425" wrap="square" tIns="45700">
            <a:noAutofit/>
          </a:bodyPr>
          <a:lstStyle/>
          <a:p>
            <a:pPr indent="-228600" lvl="0" marL="457200" marR="0" rtl="0" algn="l">
              <a:lnSpc>
                <a:spcPct val="100000"/>
              </a:lnSpc>
              <a:spcBef>
                <a:spcPts val="280"/>
              </a:spcBef>
              <a:spcAft>
                <a:spcPts val="0"/>
              </a:spcAft>
              <a:buClr>
                <a:schemeClr val="dk1"/>
              </a:buClr>
              <a:buSzPts val="1120"/>
              <a:buFont typeface="Arial"/>
              <a:buNone/>
            </a:pPr>
            <a:r>
              <a:rPr b="1" lang="fi-FI" sz="1500">
                <a:solidFill>
                  <a:schemeClr val="lt1"/>
                </a:solidFill>
              </a:rPr>
              <a:t>YLEISET KURSSIT 10 op</a:t>
            </a:r>
            <a:endParaRPr sz="1600">
              <a:solidFill>
                <a:schemeClr val="lt1"/>
              </a:solidFill>
            </a:endParaRPr>
          </a:p>
        </p:txBody>
      </p:sp>
      <p:sp>
        <p:nvSpPr>
          <p:cNvPr id="223" name="Google Shape;223;p8"/>
          <p:cNvSpPr/>
          <p:nvPr>
            <p:ph idx="2" type="body"/>
          </p:nvPr>
        </p:nvSpPr>
        <p:spPr>
          <a:xfrm>
            <a:off x="3083063" y="3529653"/>
            <a:ext cx="2824120" cy="377730"/>
          </a:xfrm>
          <a:prstGeom prst="roundRect">
            <a:avLst>
              <a:gd fmla="val 16667" name="adj"/>
            </a:avLst>
          </a:prstGeom>
          <a:solidFill>
            <a:srgbClr val="0070C0"/>
          </a:solidFill>
          <a:ln>
            <a:noFill/>
          </a:ln>
        </p:spPr>
        <p:txBody>
          <a:bodyPr anchorCtr="0" anchor="ctr" bIns="45700" lIns="91425" spcFirstLastPara="1" rIns="91425" wrap="square" tIns="45700">
            <a:noAutofit/>
          </a:bodyPr>
          <a:lstStyle/>
          <a:p>
            <a:pPr indent="-228600" lvl="0" marL="457200" marR="0" rtl="0" algn="l">
              <a:lnSpc>
                <a:spcPct val="100000"/>
              </a:lnSpc>
              <a:spcBef>
                <a:spcPts val="280"/>
              </a:spcBef>
              <a:spcAft>
                <a:spcPts val="0"/>
              </a:spcAft>
              <a:buClr>
                <a:schemeClr val="dk1"/>
              </a:buClr>
              <a:buSzPts val="1120"/>
              <a:buFont typeface="Arial"/>
              <a:buNone/>
            </a:pPr>
            <a:r>
              <a:rPr b="1" lang="fi-FI" sz="1500">
                <a:solidFill>
                  <a:schemeClr val="lt1"/>
                </a:solidFill>
              </a:rPr>
              <a:t>FYSIIKKA 10 op</a:t>
            </a:r>
            <a:endParaRPr sz="1600">
              <a:solidFill>
                <a:schemeClr val="lt1"/>
              </a:solidFill>
            </a:endParaRPr>
          </a:p>
        </p:txBody>
      </p:sp>
      <p:sp>
        <p:nvSpPr>
          <p:cNvPr id="224" name="Google Shape;224;p8"/>
          <p:cNvSpPr/>
          <p:nvPr/>
        </p:nvSpPr>
        <p:spPr>
          <a:xfrm>
            <a:off x="3083063" y="4045486"/>
            <a:ext cx="2824120" cy="377730"/>
          </a:xfrm>
          <a:prstGeom prst="roundRect">
            <a:avLst>
              <a:gd fmla="val 16667" name="adj"/>
            </a:avLst>
          </a:prstGeom>
          <a:solidFill>
            <a:srgbClr val="0070C0"/>
          </a:solidFill>
          <a:ln>
            <a:noFill/>
          </a:ln>
        </p:spPr>
        <p:txBody>
          <a:bodyPr anchorCtr="0" anchor="ctr" bIns="45700" lIns="91425" spcFirstLastPara="1" rIns="91425" wrap="square" tIns="45700">
            <a:noAutofit/>
          </a:bodyPr>
          <a:lstStyle/>
          <a:p>
            <a:pPr indent="-228600" lvl="0" marL="457200" marR="0" rtl="0" algn="l">
              <a:lnSpc>
                <a:spcPct val="100000"/>
              </a:lnSpc>
              <a:spcBef>
                <a:spcPts val="280"/>
              </a:spcBef>
              <a:spcAft>
                <a:spcPts val="0"/>
              </a:spcAft>
              <a:buClr>
                <a:schemeClr val="dk1"/>
              </a:buClr>
              <a:buSzPts val="1120"/>
              <a:buFont typeface="Arial"/>
              <a:buNone/>
            </a:pPr>
            <a:r>
              <a:rPr b="1" i="0" lang="fi-FI" sz="1500" u="none" cap="none" strike="noStrike">
                <a:solidFill>
                  <a:schemeClr val="lt1"/>
                </a:solidFill>
                <a:latin typeface="Raleway"/>
                <a:ea typeface="Raleway"/>
                <a:cs typeface="Raleway"/>
                <a:sym typeface="Raleway"/>
              </a:rPr>
              <a:t>TIETOTEKNIIKKA 10 op</a:t>
            </a:r>
            <a:endParaRPr b="0" i="0" sz="1600" u="none" cap="none" strike="noStrike">
              <a:solidFill>
                <a:schemeClr val="lt1"/>
              </a:solidFill>
              <a:latin typeface="Raleway"/>
              <a:ea typeface="Raleway"/>
              <a:cs typeface="Raleway"/>
              <a:sym typeface="Raleway"/>
            </a:endParaRPr>
          </a:p>
        </p:txBody>
      </p:sp>
      <p:sp>
        <p:nvSpPr>
          <p:cNvPr id="225" name="Google Shape;225;p8"/>
          <p:cNvSpPr/>
          <p:nvPr/>
        </p:nvSpPr>
        <p:spPr>
          <a:xfrm>
            <a:off x="6060850" y="1046425"/>
            <a:ext cx="2824200" cy="1829700"/>
          </a:xfrm>
          <a:prstGeom prst="roundRect">
            <a:avLst>
              <a:gd fmla="val 16667" name="adj"/>
            </a:avLst>
          </a:prstGeom>
          <a:solidFill>
            <a:srgbClr val="5D8BFF">
              <a:alpha val="49411"/>
            </a:srgbClr>
          </a:solidFill>
          <a:ln>
            <a:noFill/>
          </a:ln>
        </p:spPr>
        <p:txBody>
          <a:bodyPr anchorCtr="0" anchor="t" bIns="45700" lIns="91425" spcFirstLastPara="1" rIns="91425" wrap="square" tIns="45700">
            <a:noAutofit/>
          </a:bodyPr>
          <a:lstStyle/>
          <a:p>
            <a:pPr indent="-228600" lvl="0" marL="457200" marR="0" rtl="0" algn="l">
              <a:lnSpc>
                <a:spcPct val="100000"/>
              </a:lnSpc>
              <a:spcBef>
                <a:spcPts val="280"/>
              </a:spcBef>
              <a:spcAft>
                <a:spcPts val="0"/>
              </a:spcAft>
              <a:buClr>
                <a:schemeClr val="dk1"/>
              </a:buClr>
              <a:buSzPts val="1120"/>
              <a:buFont typeface="Arial"/>
              <a:buNone/>
            </a:pPr>
            <a:r>
              <a:t/>
            </a:r>
            <a:endParaRPr b="1" i="0" sz="400" u="none" cap="none" strike="noStrike">
              <a:solidFill>
                <a:schemeClr val="lt1"/>
              </a:solidFill>
              <a:latin typeface="Raleway"/>
              <a:ea typeface="Raleway"/>
              <a:cs typeface="Raleway"/>
              <a:sym typeface="Raleway"/>
            </a:endParaRPr>
          </a:p>
          <a:p>
            <a:pPr indent="-228600" lvl="0" marL="457200" marR="0" rtl="0" algn="l">
              <a:lnSpc>
                <a:spcPct val="100000"/>
              </a:lnSpc>
              <a:spcBef>
                <a:spcPts val="280"/>
              </a:spcBef>
              <a:spcAft>
                <a:spcPts val="0"/>
              </a:spcAft>
              <a:buClr>
                <a:schemeClr val="dk1"/>
              </a:buClr>
              <a:buSzPts val="1120"/>
              <a:buFont typeface="Arial"/>
              <a:buNone/>
            </a:pPr>
            <a:r>
              <a:rPr b="1" i="0" lang="fi-FI" sz="1500" u="none" cap="none" strike="noStrike">
                <a:solidFill>
                  <a:schemeClr val="lt1"/>
                </a:solidFill>
                <a:latin typeface="Raleway"/>
                <a:ea typeface="Raleway"/>
                <a:cs typeface="Raleway"/>
                <a:sym typeface="Raleway"/>
              </a:rPr>
              <a:t>SIVUAINE 25 op</a:t>
            </a:r>
            <a:endParaRPr b="1" i="0" sz="1500" u="none" cap="none" strike="noStrike">
              <a:solidFill>
                <a:schemeClr val="lt1"/>
              </a:solidFill>
              <a:latin typeface="Raleway"/>
              <a:ea typeface="Raleway"/>
              <a:cs typeface="Raleway"/>
              <a:sym typeface="Raleway"/>
            </a:endParaRPr>
          </a:p>
          <a:p>
            <a:pPr indent="-228600" lvl="0" marL="457200" marR="0" rtl="0" algn="l">
              <a:lnSpc>
                <a:spcPct val="100000"/>
              </a:lnSpc>
              <a:spcBef>
                <a:spcPts val="280"/>
              </a:spcBef>
              <a:spcAft>
                <a:spcPts val="0"/>
              </a:spcAft>
              <a:buClr>
                <a:schemeClr val="dk1"/>
              </a:buClr>
              <a:buSzPts val="1120"/>
              <a:buFont typeface="Arial"/>
              <a:buNone/>
            </a:pPr>
            <a:r>
              <a:t/>
            </a:r>
            <a:endParaRPr b="1" i="0" sz="1500" u="none" cap="none" strike="noStrike">
              <a:solidFill>
                <a:schemeClr val="lt1"/>
              </a:solidFill>
              <a:latin typeface="Raleway"/>
              <a:ea typeface="Raleway"/>
              <a:cs typeface="Raleway"/>
              <a:sym typeface="Raleway"/>
            </a:endParaRPr>
          </a:p>
          <a:p>
            <a:pPr indent="-323850" lvl="0" marL="457200" marR="0" rtl="0" algn="l">
              <a:lnSpc>
                <a:spcPct val="100000"/>
              </a:lnSpc>
              <a:spcBef>
                <a:spcPts val="280"/>
              </a:spcBef>
              <a:spcAft>
                <a:spcPts val="0"/>
              </a:spcAft>
              <a:buClr>
                <a:schemeClr val="lt1"/>
              </a:buClr>
              <a:buSzPts val="1500"/>
              <a:buFont typeface="Raleway"/>
              <a:buChar char="-"/>
            </a:pPr>
            <a:r>
              <a:rPr b="1" i="0" lang="fi-FI" sz="1500" u="none" cap="none" strike="noStrike">
                <a:solidFill>
                  <a:schemeClr val="lt1"/>
                </a:solidFill>
                <a:latin typeface="Raleway"/>
                <a:ea typeface="Raleway"/>
                <a:cs typeface="Raleway"/>
                <a:sym typeface="Raleway"/>
              </a:rPr>
              <a:t>Tekninen sivuaine</a:t>
            </a:r>
            <a:endParaRPr b="1" i="0" sz="1500" u="none" cap="none" strike="noStrike">
              <a:solidFill>
                <a:schemeClr val="lt1"/>
              </a:solidFill>
              <a:latin typeface="Raleway"/>
              <a:ea typeface="Raleway"/>
              <a:cs typeface="Raleway"/>
              <a:sym typeface="Raleway"/>
            </a:endParaRPr>
          </a:p>
        </p:txBody>
      </p:sp>
      <p:sp>
        <p:nvSpPr>
          <p:cNvPr id="226" name="Google Shape;226;p8"/>
          <p:cNvSpPr/>
          <p:nvPr/>
        </p:nvSpPr>
        <p:spPr>
          <a:xfrm>
            <a:off x="6060925" y="3014000"/>
            <a:ext cx="2824200" cy="1409100"/>
          </a:xfrm>
          <a:prstGeom prst="roundRect">
            <a:avLst>
              <a:gd fmla="val 16667" name="adj"/>
            </a:avLst>
          </a:prstGeom>
          <a:solidFill>
            <a:srgbClr val="5D8BFF">
              <a:alpha val="49411"/>
            </a:srgbClr>
          </a:solidFill>
          <a:ln>
            <a:noFill/>
          </a:ln>
        </p:spPr>
        <p:txBody>
          <a:bodyPr anchorCtr="0" anchor="ctr" bIns="45700" lIns="91425" spcFirstLastPara="1" rIns="91425" wrap="square" tIns="45700">
            <a:noAutofit/>
          </a:bodyPr>
          <a:lstStyle/>
          <a:p>
            <a:pPr indent="-228600" lvl="0" marL="457200" marR="0" rtl="0" algn="l">
              <a:lnSpc>
                <a:spcPct val="100000"/>
              </a:lnSpc>
              <a:spcBef>
                <a:spcPts val="280"/>
              </a:spcBef>
              <a:spcAft>
                <a:spcPts val="0"/>
              </a:spcAft>
              <a:buClr>
                <a:schemeClr val="dk1"/>
              </a:buClr>
              <a:buSzPts val="1120"/>
              <a:buFont typeface="Arial"/>
              <a:buNone/>
            </a:pPr>
            <a:r>
              <a:rPr b="1" i="0" lang="fi-FI" sz="1500" u="none" cap="none" strike="noStrike">
                <a:solidFill>
                  <a:schemeClr val="lt1"/>
                </a:solidFill>
                <a:latin typeface="Raleway"/>
                <a:ea typeface="Raleway"/>
                <a:cs typeface="Raleway"/>
                <a:sym typeface="Raleway"/>
              </a:rPr>
              <a:t>VAPAASTI VALITTAVAT </a:t>
            </a:r>
            <a:endParaRPr b="0" i="0" sz="1600" u="none" cap="none" strike="noStrike">
              <a:solidFill>
                <a:srgbClr val="000000"/>
              </a:solidFill>
              <a:latin typeface="Arial"/>
              <a:ea typeface="Arial"/>
              <a:cs typeface="Arial"/>
              <a:sym typeface="Arial"/>
            </a:endParaRPr>
          </a:p>
          <a:p>
            <a:pPr indent="-228600" lvl="0" marL="457200" marR="0" rtl="0" algn="l">
              <a:lnSpc>
                <a:spcPct val="100000"/>
              </a:lnSpc>
              <a:spcBef>
                <a:spcPts val="280"/>
              </a:spcBef>
              <a:spcAft>
                <a:spcPts val="0"/>
              </a:spcAft>
              <a:buClr>
                <a:schemeClr val="dk1"/>
              </a:buClr>
              <a:buSzPts val="1120"/>
              <a:buFont typeface="Arial"/>
              <a:buNone/>
            </a:pPr>
            <a:r>
              <a:rPr b="1" i="0" lang="fi-FI" sz="1500" u="none" cap="none" strike="noStrike">
                <a:solidFill>
                  <a:schemeClr val="lt1"/>
                </a:solidFill>
                <a:latin typeface="Raleway"/>
                <a:ea typeface="Raleway"/>
                <a:cs typeface="Raleway"/>
                <a:sym typeface="Raleway"/>
              </a:rPr>
              <a:t>25 op</a:t>
            </a:r>
            <a:endParaRPr b="1" i="0" sz="1500" u="none" cap="none" strike="noStrike">
              <a:solidFill>
                <a:schemeClr val="lt1"/>
              </a:solidFill>
              <a:latin typeface="Raleway"/>
              <a:ea typeface="Raleway"/>
              <a:cs typeface="Raleway"/>
              <a:sym typeface="Raleway"/>
            </a:endParaRPr>
          </a:p>
          <a:p>
            <a:pPr indent="-323850" lvl="0" marL="457200" marR="0" rtl="0" algn="l">
              <a:lnSpc>
                <a:spcPct val="100000"/>
              </a:lnSpc>
              <a:spcBef>
                <a:spcPts val="280"/>
              </a:spcBef>
              <a:spcAft>
                <a:spcPts val="0"/>
              </a:spcAft>
              <a:buClr>
                <a:schemeClr val="lt1"/>
              </a:buClr>
              <a:buSzPts val="1500"/>
              <a:buFont typeface="Raleway"/>
              <a:buChar char="-"/>
            </a:pPr>
            <a:r>
              <a:rPr b="1" i="0" lang="fi-FI" sz="1500" u="none" cap="none" strike="noStrike">
                <a:solidFill>
                  <a:schemeClr val="lt1"/>
                </a:solidFill>
                <a:latin typeface="Raleway"/>
                <a:ea typeface="Raleway"/>
                <a:cs typeface="Raleway"/>
                <a:sym typeface="Raleway"/>
              </a:rPr>
              <a:t>Esim. vaihto-opinnot</a:t>
            </a:r>
            <a:endParaRPr b="1" i="0" sz="1500" u="none" cap="none" strike="noStrike">
              <a:solidFill>
                <a:schemeClr val="lt1"/>
              </a:solidFill>
              <a:latin typeface="Raleway"/>
              <a:ea typeface="Raleway"/>
              <a:cs typeface="Raleway"/>
              <a:sym typeface="Raleway"/>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g16200533758_0_0"/>
          <p:cNvSpPr txBox="1"/>
          <p:nvPr>
            <p:ph type="title"/>
          </p:nvPr>
        </p:nvSpPr>
        <p:spPr>
          <a:xfrm>
            <a:off x="538372" y="-11"/>
            <a:ext cx="8311500" cy="871500"/>
          </a:xfrm>
          <a:prstGeom prst="rect">
            <a:avLst/>
          </a:prstGeom>
          <a:noFill/>
          <a:ln>
            <a:noFill/>
          </a:ln>
        </p:spPr>
        <p:txBody>
          <a:bodyPr anchorCtr="0" anchor="b" bIns="45700" lIns="91425" spcFirstLastPara="1" rIns="91425" wrap="square" tIns="45700">
            <a:noAutofit/>
          </a:bodyPr>
          <a:lstStyle/>
          <a:p>
            <a:pPr indent="0" lvl="0" marL="0" marR="0" rtl="0" algn="ctr">
              <a:lnSpc>
                <a:spcPct val="80000"/>
              </a:lnSpc>
              <a:spcBef>
                <a:spcPts val="0"/>
              </a:spcBef>
              <a:spcAft>
                <a:spcPts val="0"/>
              </a:spcAft>
              <a:buClr>
                <a:srgbClr val="002E7D"/>
              </a:buClr>
              <a:buSzPts val="2000"/>
              <a:buFont typeface="Raleway"/>
              <a:buNone/>
            </a:pPr>
            <a:r>
              <a:rPr lang="fi-FI" sz="4000"/>
              <a:t>VIIKKOAIKATAULU</a:t>
            </a:r>
            <a:endParaRPr sz="4000"/>
          </a:p>
        </p:txBody>
      </p:sp>
      <p:graphicFrame>
        <p:nvGraphicFramePr>
          <p:cNvPr id="233" name="Google Shape;233;g16200533758_0_0"/>
          <p:cNvGraphicFramePr/>
          <p:nvPr/>
        </p:nvGraphicFramePr>
        <p:xfrm>
          <a:off x="298575" y="871500"/>
          <a:ext cx="3000000" cy="3000000"/>
        </p:xfrm>
        <a:graphic>
          <a:graphicData uri="http://schemas.openxmlformats.org/drawingml/2006/table">
            <a:tbl>
              <a:tblPr>
                <a:noFill/>
                <a:tableStyleId>{66F8CD16-A65A-4D47-B32F-46D3308C3502}</a:tableStyleId>
              </a:tblPr>
              <a:tblGrid>
                <a:gridCol w="1424475"/>
                <a:gridCol w="1424475"/>
                <a:gridCol w="1424475"/>
                <a:gridCol w="1424475"/>
                <a:gridCol w="1424475"/>
                <a:gridCol w="1424475"/>
              </a:tblGrid>
              <a:tr h="39577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fi-FI" sz="1400" u="none" cap="none" strike="noStrike">
                          <a:solidFill>
                            <a:schemeClr val="lt1"/>
                          </a:solidFill>
                        </a:rPr>
                        <a:t>Maanantai</a:t>
                      </a:r>
                      <a:endParaRPr sz="1400" u="none" cap="none" strike="noStrike">
                        <a:solidFill>
                          <a:schemeClr val="lt1"/>
                        </a:solidFill>
                      </a:endParaRPr>
                    </a:p>
                  </a:txBody>
                  <a:tcPr marT="91425" marB="91425" marR="91425" marL="91425">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fi-FI" sz="1400" u="none" cap="none" strike="noStrike">
                          <a:solidFill>
                            <a:schemeClr val="lt1"/>
                          </a:solidFill>
                        </a:rPr>
                        <a:t>Tiistai </a:t>
                      </a:r>
                      <a:endParaRPr sz="1400" u="none" cap="none" strike="noStrike">
                        <a:solidFill>
                          <a:schemeClr val="lt1"/>
                        </a:solidFill>
                      </a:endParaRPr>
                    </a:p>
                  </a:txBody>
                  <a:tcPr marT="91425" marB="91425" marR="91425" marL="91425">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fi-FI" sz="1400" u="none" cap="none" strike="noStrike">
                          <a:solidFill>
                            <a:schemeClr val="lt1"/>
                          </a:solidFill>
                        </a:rPr>
                        <a:t>Keskiviikko</a:t>
                      </a:r>
                      <a:endParaRPr sz="1400" u="none" cap="none" strike="noStrike">
                        <a:solidFill>
                          <a:schemeClr val="lt1"/>
                        </a:solidFill>
                      </a:endParaRPr>
                    </a:p>
                  </a:txBody>
                  <a:tcPr marT="91425" marB="91425" marR="91425" marL="91425">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fi-FI" sz="1400" u="none" cap="none" strike="noStrike">
                          <a:solidFill>
                            <a:schemeClr val="lt1"/>
                          </a:solidFill>
                        </a:rPr>
                        <a:t>Torstai</a:t>
                      </a:r>
                      <a:endParaRPr sz="1400" u="none" cap="none" strike="noStrike">
                        <a:solidFill>
                          <a:schemeClr val="lt1"/>
                        </a:solidFill>
                      </a:endParaRPr>
                    </a:p>
                  </a:txBody>
                  <a:tcPr marT="91425" marB="91425" marR="91425" marL="91425">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fi-FI" sz="1400" u="none" cap="none" strike="noStrike">
                          <a:solidFill>
                            <a:schemeClr val="lt1"/>
                          </a:solidFill>
                        </a:rPr>
                        <a:t>Perjantai</a:t>
                      </a:r>
                      <a:endParaRPr sz="1400" u="none" cap="none" strike="noStrike">
                        <a:solidFill>
                          <a:schemeClr val="lt1"/>
                        </a:solidFill>
                      </a:endParaRPr>
                    </a:p>
                  </a:txBody>
                  <a:tcPr marT="91425" marB="91425" marR="91425" marL="91425">
                    <a:solidFill>
                      <a:schemeClr val="dk2"/>
                    </a:solidFill>
                  </a:tcPr>
                </a:tc>
              </a:tr>
              <a:tr h="853325">
                <a:tc>
                  <a:txBody>
                    <a:bodyPr/>
                    <a:lstStyle/>
                    <a:p>
                      <a:pPr indent="0" lvl="0" marL="0" marR="0" rtl="0" algn="l">
                        <a:lnSpc>
                          <a:spcPct val="100000"/>
                        </a:lnSpc>
                        <a:spcBef>
                          <a:spcPts val="0"/>
                        </a:spcBef>
                        <a:spcAft>
                          <a:spcPts val="0"/>
                        </a:spcAft>
                        <a:buClr>
                          <a:srgbClr val="000000"/>
                        </a:buClr>
                        <a:buSzPts val="1400"/>
                        <a:buFont typeface="Arial"/>
                        <a:buNone/>
                      </a:pPr>
                      <a:r>
                        <a:rPr lang="fi-FI" sz="1400" u="none" cap="none" strike="noStrike">
                          <a:solidFill>
                            <a:schemeClr val="lt1"/>
                          </a:solidFill>
                        </a:rPr>
                        <a:t>10:00</a:t>
                      </a:r>
                      <a:endParaRPr sz="1400" u="none" cap="none" strike="noStrike">
                        <a:solidFill>
                          <a:schemeClr val="lt1"/>
                        </a:solidFill>
                      </a:endParaRPr>
                    </a:p>
                  </a:txBody>
                  <a:tcPr marT="91425" marB="91425" marR="91425" marL="91425">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fi-FI" sz="1400" u="none" cap="none" strike="noStrike">
                          <a:solidFill>
                            <a:schemeClr val="dk1"/>
                          </a:solidFill>
                        </a:rPr>
                        <a:t>Tuotejohtaminen kokous</a:t>
                      </a:r>
                      <a:endParaRPr sz="1400" u="none" cap="none" strike="noStrike">
                        <a:solidFill>
                          <a:schemeClr val="dk1"/>
                        </a:solidFill>
                      </a:endParaRPr>
                    </a:p>
                  </a:txBody>
                  <a:tcPr marT="91425" marB="91425" marR="91425" marL="91425">
                    <a:solidFill>
                      <a:srgbClr val="9FC5E8"/>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fi-FI" sz="1400" u="none" cap="none" strike="noStrike"/>
                        <a:t>Aineen rakenne, luento</a:t>
                      </a:r>
                      <a:endParaRPr sz="1400" u="none" cap="none" strike="noStrike"/>
                    </a:p>
                  </a:txBody>
                  <a:tcPr marT="91425" marB="91425" marR="91425" marL="91425">
                    <a:solidFill>
                      <a:srgbClr val="C9DAF8"/>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fi-FI" sz="1400" u="none" cap="none" strike="noStrike"/>
                        <a:t>Aineen rakenne, luento</a:t>
                      </a:r>
                      <a:endParaRPr sz="1400" u="none" cap="none" strike="noStrike"/>
                    </a:p>
                  </a:txBody>
                  <a:tcPr marT="91425" marB="91425" marR="91425" marL="91425">
                    <a:solidFill>
                      <a:srgbClr val="C9DAF8"/>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fi-FI" sz="1400" u="none" cap="none" strike="noStrike"/>
                        <a:t>Kestävä arvonluonti, luento</a:t>
                      </a:r>
                      <a:endParaRPr sz="1400" u="none" cap="none" strike="noStrike"/>
                    </a:p>
                  </a:txBody>
                  <a:tcPr marT="91425" marB="91425" marR="91425" marL="91425">
                    <a:solidFill>
                      <a:srgbClr val="C9DAF8"/>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fi-FI" sz="1400" u="none" cap="none" strike="noStrike"/>
                        <a:t>Operaatioiden johtaminen, luento</a:t>
                      </a:r>
                      <a:endParaRPr sz="1400" u="none" cap="none" strike="noStrike"/>
                    </a:p>
                  </a:txBody>
                  <a:tcPr marT="91425" marB="91425" marR="91425" marL="91425">
                    <a:solidFill>
                      <a:srgbClr val="C9DAF8"/>
                    </a:solidFill>
                  </a:tcPr>
                </a:tc>
              </a:tr>
              <a:tr h="822000">
                <a:tc>
                  <a:txBody>
                    <a:bodyPr/>
                    <a:lstStyle/>
                    <a:p>
                      <a:pPr indent="0" lvl="0" marL="0" marR="0" rtl="0" algn="l">
                        <a:lnSpc>
                          <a:spcPct val="100000"/>
                        </a:lnSpc>
                        <a:spcBef>
                          <a:spcPts val="0"/>
                        </a:spcBef>
                        <a:spcAft>
                          <a:spcPts val="0"/>
                        </a:spcAft>
                        <a:buClr>
                          <a:srgbClr val="000000"/>
                        </a:buClr>
                        <a:buSzPts val="1400"/>
                        <a:buFont typeface="Arial"/>
                        <a:buNone/>
                      </a:pPr>
                      <a:r>
                        <a:rPr lang="fi-FI" sz="1400" u="none" cap="none" strike="noStrike">
                          <a:solidFill>
                            <a:schemeClr val="lt1"/>
                          </a:solidFill>
                        </a:rPr>
                        <a:t>12:00</a:t>
                      </a:r>
                      <a:endParaRPr sz="1400" u="none" cap="none" strike="noStrike">
                        <a:solidFill>
                          <a:schemeClr val="lt1"/>
                        </a:solidFill>
                      </a:endParaRPr>
                    </a:p>
                  </a:txBody>
                  <a:tcPr marT="91425" marB="91425" marR="91425" marL="91425">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fi-FI" sz="1400" u="none" cap="none" strike="noStrike"/>
                        <a:t>Tietokannat, luento</a:t>
                      </a:r>
                      <a:endParaRPr sz="1400" u="none" cap="none" strike="noStrike"/>
                    </a:p>
                  </a:txBody>
                  <a:tcPr marT="91425" marB="91425" marR="91425" marL="91425">
                    <a:solidFill>
                      <a:srgbClr val="C9DAF8"/>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fi-FI" sz="1400" u="none" cap="none" strike="noStrike"/>
                        <a:t>Kestävä arvonluonti, ryhmätyö</a:t>
                      </a:r>
                      <a:endParaRPr sz="1400" u="none" cap="none" strike="noStrike"/>
                    </a:p>
                  </a:txBody>
                  <a:tcPr marT="91425" marB="91425" marR="91425" marL="91425">
                    <a:solidFill>
                      <a:srgbClr val="9FC5E8"/>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fi-FI" sz="1400" u="none" cap="none" strike="noStrike"/>
                        <a:t>Aineen rakenne, laskuharjoitus</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r>
              <a:tr h="822000">
                <a:tc>
                  <a:txBody>
                    <a:bodyPr/>
                    <a:lstStyle/>
                    <a:p>
                      <a:pPr indent="0" lvl="0" marL="0" marR="0" rtl="0" algn="l">
                        <a:lnSpc>
                          <a:spcPct val="100000"/>
                        </a:lnSpc>
                        <a:spcBef>
                          <a:spcPts val="0"/>
                        </a:spcBef>
                        <a:spcAft>
                          <a:spcPts val="0"/>
                        </a:spcAft>
                        <a:buClr>
                          <a:srgbClr val="000000"/>
                        </a:buClr>
                        <a:buSzPts val="1400"/>
                        <a:buFont typeface="Arial"/>
                        <a:buNone/>
                      </a:pPr>
                      <a:r>
                        <a:rPr lang="fi-FI" sz="1400" u="none" cap="none" strike="noStrike">
                          <a:solidFill>
                            <a:schemeClr val="lt1"/>
                          </a:solidFill>
                        </a:rPr>
                        <a:t>14:00</a:t>
                      </a:r>
                      <a:endParaRPr sz="1400" u="none" cap="none" strike="noStrike">
                        <a:solidFill>
                          <a:schemeClr val="lt1"/>
                        </a:solidFill>
                      </a:endParaRPr>
                    </a:p>
                  </a:txBody>
                  <a:tcPr marT="91425" marB="91425" marR="91425" marL="91425">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fi-FI" sz="1400" u="none" cap="none" strike="noStrike"/>
                        <a:t>Tietokannat, ryhmätyö</a:t>
                      </a:r>
                      <a:endParaRPr sz="1400" u="none" cap="none" strike="noStrike"/>
                    </a:p>
                  </a:txBody>
                  <a:tcPr marT="91425" marB="91425" marR="91425" marL="91425">
                    <a:solidFill>
                      <a:srgbClr val="9FC5E8"/>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fi-FI" sz="1400" u="none" cap="none" strike="noStrike"/>
                        <a:t>Operaatioiden johtaminen, luento</a:t>
                      </a:r>
                      <a:endParaRPr sz="1400" u="none" cap="none" strike="noStrike"/>
                    </a:p>
                  </a:txBody>
                  <a:tcPr marT="91425" marB="91425" marR="91425" marL="91425">
                    <a:solidFill>
                      <a:srgbClr val="C9DAF8"/>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r>
              <a:tr h="690775">
                <a:tc>
                  <a:txBody>
                    <a:bodyPr/>
                    <a:lstStyle/>
                    <a:p>
                      <a:pPr indent="0" lvl="0" marL="0" marR="0" rtl="0" algn="l">
                        <a:lnSpc>
                          <a:spcPct val="100000"/>
                        </a:lnSpc>
                        <a:spcBef>
                          <a:spcPts val="0"/>
                        </a:spcBef>
                        <a:spcAft>
                          <a:spcPts val="0"/>
                        </a:spcAft>
                        <a:buClr>
                          <a:srgbClr val="000000"/>
                        </a:buClr>
                        <a:buSzPts val="1400"/>
                        <a:buFont typeface="Arial"/>
                        <a:buNone/>
                      </a:pPr>
                      <a:r>
                        <a:rPr lang="fi-FI" sz="1400" u="none" cap="none" strike="noStrike">
                          <a:solidFill>
                            <a:schemeClr val="lt1"/>
                          </a:solidFill>
                        </a:rPr>
                        <a:t>16:00</a:t>
                      </a:r>
                      <a:endParaRPr sz="1400" u="none" cap="none" strike="noStrike">
                        <a:solidFill>
                          <a:schemeClr val="lt1"/>
                        </a:solidFill>
                      </a:endParaRPr>
                    </a:p>
                  </a:txBody>
                  <a:tcPr marT="91425" marB="91425" marR="91425" marL="91425">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fi-FI" sz="1400" u="none" cap="none" strike="noStrike"/>
                        <a:t>Aineen rakenne, laboratoriotyö</a:t>
                      </a:r>
                      <a:endParaRPr sz="1400" u="none" cap="none" strike="noStrike"/>
                    </a:p>
                  </a:txBody>
                  <a:tcPr marT="91425" marB="91425" marR="91425" marL="91425">
                    <a:solidFill>
                      <a:srgbClr val="9FC5E8"/>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9"/>
          <p:cNvSpPr txBox="1"/>
          <p:nvPr>
            <p:ph type="title"/>
          </p:nvPr>
        </p:nvSpPr>
        <p:spPr>
          <a:xfrm>
            <a:off x="457200" y="-230981"/>
            <a:ext cx="3008313" cy="871538"/>
          </a:xfrm>
          <a:prstGeom prst="rect">
            <a:avLst/>
          </a:prstGeom>
          <a:noFill/>
          <a:ln>
            <a:noFill/>
          </a:ln>
        </p:spPr>
        <p:txBody>
          <a:bodyPr anchorCtr="0" anchor="b" bIns="45700" lIns="91425" spcFirstLastPara="1" rIns="91425" wrap="square" tIns="45700">
            <a:noAutofit/>
          </a:bodyPr>
          <a:lstStyle/>
          <a:p>
            <a:pPr indent="0" lvl="0" marL="0" marR="0" rtl="0" algn="l">
              <a:lnSpc>
                <a:spcPct val="80000"/>
              </a:lnSpc>
              <a:spcBef>
                <a:spcPts val="0"/>
              </a:spcBef>
              <a:spcAft>
                <a:spcPts val="0"/>
              </a:spcAft>
              <a:buClr>
                <a:srgbClr val="002E7D"/>
              </a:buClr>
              <a:buSzPts val="2000"/>
              <a:buFont typeface="Raleway"/>
              <a:buNone/>
            </a:pPr>
            <a:r>
              <a:rPr lang="fi-FI"/>
              <a:t>Meidän viikkoja</a:t>
            </a:r>
            <a:endParaRPr/>
          </a:p>
        </p:txBody>
      </p:sp>
      <p:pic>
        <p:nvPicPr>
          <p:cNvPr id="239" name="Google Shape;239;p9"/>
          <p:cNvPicPr preferRelativeResize="0"/>
          <p:nvPr/>
        </p:nvPicPr>
        <p:blipFill rotWithShape="1">
          <a:blip r:embed="rId3">
            <a:alphaModFix/>
          </a:blip>
          <a:srcRect b="0" l="0" r="0" t="2028"/>
          <a:stretch/>
        </p:blipFill>
        <p:spPr>
          <a:xfrm>
            <a:off x="1215614" y="720762"/>
            <a:ext cx="6919855" cy="387399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22"/>
          <p:cNvSpPr txBox="1"/>
          <p:nvPr>
            <p:ph type="title"/>
          </p:nvPr>
        </p:nvSpPr>
        <p:spPr>
          <a:xfrm>
            <a:off x="457200" y="-230981"/>
            <a:ext cx="3008313" cy="871538"/>
          </a:xfrm>
          <a:prstGeom prst="rect">
            <a:avLst/>
          </a:prstGeom>
          <a:noFill/>
          <a:ln>
            <a:noFill/>
          </a:ln>
        </p:spPr>
        <p:txBody>
          <a:bodyPr anchorCtr="0" anchor="b" bIns="45700" lIns="91425" spcFirstLastPara="1" rIns="91425" wrap="square" tIns="45700">
            <a:noAutofit/>
          </a:bodyPr>
          <a:lstStyle/>
          <a:p>
            <a:pPr indent="0" lvl="0" marL="0" marR="0" rtl="0" algn="l">
              <a:lnSpc>
                <a:spcPct val="80000"/>
              </a:lnSpc>
              <a:spcBef>
                <a:spcPts val="0"/>
              </a:spcBef>
              <a:spcAft>
                <a:spcPts val="0"/>
              </a:spcAft>
              <a:buClr>
                <a:srgbClr val="002E7D"/>
              </a:buClr>
              <a:buSzPts val="2000"/>
              <a:buFont typeface="Raleway"/>
              <a:buNone/>
            </a:pPr>
            <a:r>
              <a:t/>
            </a:r>
            <a:endParaRPr/>
          </a:p>
        </p:txBody>
      </p:sp>
      <p:pic>
        <p:nvPicPr>
          <p:cNvPr descr="A screenshot of a computer&#10;&#10;AI-generated content may be incorrect." id="245" name="Google Shape;245;p22"/>
          <p:cNvPicPr preferRelativeResize="0"/>
          <p:nvPr/>
        </p:nvPicPr>
        <p:blipFill rotWithShape="1">
          <a:blip r:embed="rId3">
            <a:alphaModFix/>
          </a:blip>
          <a:srcRect b="0" l="0" r="0" t="0"/>
          <a:stretch/>
        </p:blipFill>
        <p:spPr>
          <a:xfrm>
            <a:off x="-1733" y="1"/>
            <a:ext cx="6737524" cy="50953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Prodeko">
      <a:dk1>
        <a:srgbClr val="000000"/>
      </a:dk1>
      <a:lt1>
        <a:srgbClr val="FFFFFF"/>
      </a:lt1>
      <a:dk2>
        <a:srgbClr val="011F6A"/>
      </a:dk2>
      <a:lt2>
        <a:srgbClr val="BFBFBF"/>
      </a:lt2>
      <a:accent1>
        <a:srgbClr val="808080"/>
      </a:accent1>
      <a:accent2>
        <a:srgbClr val="404040"/>
      </a:accent2>
      <a:accent3>
        <a:srgbClr val="D10005"/>
      </a:accent3>
      <a:accent4>
        <a:srgbClr val="FF6100"/>
      </a:accent4>
      <a:accent5>
        <a:srgbClr val="FFC400"/>
      </a:accent5>
      <a:accent6>
        <a:srgbClr val="04B500"/>
      </a:accent6>
      <a:hlink>
        <a:srgbClr val="003BA6"/>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